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67" r:id="rId4"/>
    <p:sldId id="259" r:id="rId5"/>
    <p:sldId id="261" r:id="rId6"/>
    <p:sldId id="262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4660"/>
  </p:normalViewPr>
  <p:slideViewPr>
    <p:cSldViewPr>
      <p:cViewPr>
        <p:scale>
          <a:sx n="72" d="100"/>
          <a:sy n="72" d="100"/>
        </p:scale>
        <p:origin x="-105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25EB-DE15-47DF-854B-93A13F92CAC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BD66C-59D9-43BC-AD0B-3E704DFA0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3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D66C-59D9-43BC-AD0B-3E704DFA0EA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5BDE82-1F5A-4C53-A65E-B3F8E631B21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F8ED08-01C5-474B-813C-1B350576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4968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sz="67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сайтов </a:t>
            </a:r>
            <a:r>
              <a:rPr lang="en-US" sz="6700" b="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Wix</a:t>
            </a:r>
            <a:r>
              <a:rPr lang="ru-RU" sz="67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7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67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</a:t>
            </a:r>
            <a:r>
              <a:rPr lang="ru-RU" sz="67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700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373216"/>
            <a:ext cx="4932040" cy="148478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Степанова З.Ф.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МДОАУ № 39 г. Орска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размещаете сведения о себе, документы об образовании</a:t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r="18483" b="2410"/>
          <a:stretch/>
        </p:blipFill>
        <p:spPr bwMode="auto">
          <a:xfrm>
            <a:off x="323528" y="1700808"/>
            <a:ext cx="2232248" cy="276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17604"/>
            <a:ext cx="3395700" cy="27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14843" r="18913" b="1460"/>
          <a:stretch/>
        </p:blipFill>
        <p:spPr bwMode="auto">
          <a:xfrm>
            <a:off x="5076056" y="3140968"/>
            <a:ext cx="2808312" cy="294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Ссылки на свои сайты, достижения своей педагогической деятельности и достижения детей. </a:t>
            </a:r>
            <a:endParaRPr lang="ru-RU" sz="28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4" t="-1" r="14629" b="-793"/>
          <a:stretch/>
        </p:blipFill>
        <p:spPr bwMode="auto">
          <a:xfrm>
            <a:off x="251520" y="1412776"/>
            <a:ext cx="2495344" cy="304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 r="20218" b="2822"/>
          <a:stretch/>
        </p:blipFill>
        <p:spPr bwMode="auto">
          <a:xfrm>
            <a:off x="2577514" y="2348880"/>
            <a:ext cx="2815072" cy="341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 t="-1" r="16159" b="-1443"/>
          <a:stretch/>
        </p:blipFill>
        <p:spPr bwMode="auto">
          <a:xfrm>
            <a:off x="5220072" y="3222240"/>
            <a:ext cx="2910445" cy="34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</a:t>
            </a:r>
            <a:endParaRPr lang="ru-RU" sz="28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1138"/>
            <a:ext cx="8424936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674635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Wix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качественный конструктор сайтов. Комфортный редактор, приличный и местами оригинальный функционал, большой набор отменных шаблонов.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 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очень доступно, понятно, не вызывает затруднений, даже для новичков, кто столкнется с этим впервые.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5729"/>
            <a:ext cx="8964488" cy="13430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Wix.com — международная облачная платформа для создания и развития интернет-проектов, которая позволяет строить профессиональные сайты и их мобильные версии.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1520" y="1857364"/>
            <a:ext cx="8784976" cy="4195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2530" name="Picture 2" descr="Wix.com - самый удобный конструктор сай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5890659"/>
          </a:xfrm>
        </p:spPr>
        <p:txBody>
          <a:bodyPr>
            <a:normAutofit/>
          </a:bodyPr>
          <a:lstStyle/>
          <a:p>
            <a:pPr lvl="0" algn="just">
              <a:buClr>
                <a:srgbClr val="2DA2BF"/>
              </a:buCl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«Сервис»</a:t>
            </a:r>
            <a:r>
              <a:rPr lang="ru-RU" sz="1800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доступен на 11 языках: английском, русском, французском, немецком,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итальянском, испанском, португальском, польском, японском, корейском и турецком. Возможность бесплатно создавать сайты и развивать их.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just">
              <a:buClr>
                <a:srgbClr val="2DA2BF"/>
              </a:buCl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«Фон» здесь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выбрать фон для сайта в виде картинки, цвета или видео.</a:t>
            </a:r>
          </a:p>
          <a:p>
            <a:pPr marL="109728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3607"/>
          <a:stretch/>
        </p:blipFill>
        <p:spPr bwMode="auto">
          <a:xfrm>
            <a:off x="-13252" y="1470922"/>
            <a:ext cx="9157252" cy="538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229600" cy="4525963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Галерея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Бокс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09728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136904" cy="5486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«Добавить»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1" name="Picture 1" descr="C:\Users\KIRA\Desktop\доб.png"/>
          <p:cNvPicPr>
            <a:picLocks noChangeAspect="1" noChangeArrowheads="1"/>
          </p:cNvPicPr>
          <p:nvPr/>
        </p:nvPicPr>
        <p:blipFill rotWithShape="1">
          <a:blip r:embed="rId2"/>
          <a:srcRect l="1694" r="3286"/>
          <a:stretch/>
        </p:blipFill>
        <p:spPr bwMode="auto">
          <a:xfrm>
            <a:off x="1823093" y="836712"/>
            <a:ext cx="7320907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загрузки W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56792"/>
            <a:ext cx="9144000" cy="53012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166587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Загрузите на хостинг свои фото, документы, видео и аудиофайлы. Это будет ваша библиотека, откуда сможете размещать выбранные файлы на страницах.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«Загрузки»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конструкторе сайтов W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0489" y="4929198"/>
            <a:ext cx="5823511" cy="19288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16519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 бесплатных шаблонов;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оптимизация;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собственного домена;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для мобильных устройств;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внешнего HTML-кода;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страниц;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интернет-магазина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списка, галереи изображений, видео и аудио;</a:t>
            </a:r>
          </a:p>
          <a:p>
            <a:pPr lvl="0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статистики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возможности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Wix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Переходите по ссылке, находите в левом углу «Меню»</a:t>
            </a:r>
            <a:endParaRPr 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980728"/>
            <a:ext cx="84249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1268760"/>
            <a:ext cx="936104" cy="70922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5436096" y="2204864"/>
            <a:ext cx="936104" cy="7200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размещаете фото и педагогическое эссе</a:t>
            </a:r>
            <a:endParaRPr 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6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вы можете разместить свои презентации, фото и портфолио</a:t>
            </a:r>
            <a:endParaRPr lang="ru-RU" sz="20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52928" cy="537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724128" y="1988840"/>
            <a:ext cx="864096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7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</TotalTime>
  <Words>227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      Конструктор сайтов Wix.com Электронное портфолио </vt:lpstr>
      <vt:lpstr>Презентация PowerPoint</vt:lpstr>
      <vt:lpstr>Презентация PowerPoint</vt:lpstr>
      <vt:lpstr>«Добавить»</vt:lpstr>
      <vt:lpstr>«Загрузки»</vt:lpstr>
      <vt:lpstr>Ключевые возможности Wix: </vt:lpstr>
      <vt:lpstr>         Переходите по ссылке, находите в левом углу «Меню»</vt:lpstr>
      <vt:lpstr>На главной странице размещаете фото и педагогическое эссе</vt:lpstr>
      <vt:lpstr>Здесь вы можете разместить свои презентации, фото и портфолио</vt:lpstr>
      <vt:lpstr> Портфолио размещаете сведения о себе, документы об образовании </vt:lpstr>
      <vt:lpstr>    Ссылки на свои сайты, достижения своей педагогической деятельности и достижения детей. </vt:lpstr>
      <vt:lpstr>Видеоролики</vt:lpstr>
      <vt:lpstr>Презентация PowerPoint</vt:lpstr>
      <vt:lpstr>  Спасибо за внимание!</vt:lpstr>
    </vt:vector>
  </TitlesOfParts>
  <Company>AlexSoft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сайтов Wix.com</dc:title>
  <dc:creator>KIRA</dc:creator>
  <cp:lastModifiedBy>пк123</cp:lastModifiedBy>
  <cp:revision>22</cp:revision>
  <dcterms:created xsi:type="dcterms:W3CDTF">2016-10-24T10:25:00Z</dcterms:created>
  <dcterms:modified xsi:type="dcterms:W3CDTF">2022-04-04T14:49:22Z</dcterms:modified>
</cp:coreProperties>
</file>