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2" r:id="rId1"/>
  </p:sldMasterIdLst>
  <p:notesMasterIdLst>
    <p:notesMasterId r:id="rId14"/>
  </p:notesMasterIdLst>
  <p:sldIdLst>
    <p:sldId id="256" r:id="rId2"/>
    <p:sldId id="257" r:id="rId3"/>
    <p:sldId id="302" r:id="rId4"/>
    <p:sldId id="303" r:id="rId5"/>
    <p:sldId id="310" r:id="rId6"/>
    <p:sldId id="323" r:id="rId7"/>
    <p:sldId id="312" r:id="rId8"/>
    <p:sldId id="313" r:id="rId9"/>
    <p:sldId id="314" r:id="rId10"/>
    <p:sldId id="316" r:id="rId11"/>
    <p:sldId id="322" r:id="rId12"/>
    <p:sldId id="30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5B0F4E-28FB-4728-925C-21D4B041E778}" v="454" dt="2020-04-19T12:59:35.92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Елена Агибалова" userId="afae4b4ead802fba" providerId="LiveId" clId="{975B0F4E-28FB-4728-925C-21D4B041E778}"/>
    <pc:docChg chg="undo redo custSel addSld delSld modSld sldOrd">
      <pc:chgData name="Елена Агибалова" userId="afae4b4ead802fba" providerId="LiveId" clId="{975B0F4E-28FB-4728-925C-21D4B041E778}" dt="2020-04-19T13:21:42.686" v="2182" actId="20577"/>
      <pc:docMkLst>
        <pc:docMk/>
      </pc:docMkLst>
      <pc:sldChg chg="modSp">
        <pc:chgData name="Елена Агибалова" userId="afae4b4ead802fba" providerId="LiveId" clId="{975B0F4E-28FB-4728-925C-21D4B041E778}" dt="2020-04-17T18:56:10.013" v="42" actId="122"/>
        <pc:sldMkLst>
          <pc:docMk/>
          <pc:sldMk cId="3652718636" sldId="256"/>
        </pc:sldMkLst>
        <pc:spChg chg="mod">
          <ac:chgData name="Елена Агибалова" userId="afae4b4ead802fba" providerId="LiveId" clId="{975B0F4E-28FB-4728-925C-21D4B041E778}" dt="2020-04-17T18:56:10.013" v="42" actId="122"/>
          <ac:spMkLst>
            <pc:docMk/>
            <pc:sldMk cId="3652718636" sldId="256"/>
            <ac:spMk id="2" creationId="{62174F12-C96D-475B-91AE-1F6B47223213}"/>
          </ac:spMkLst>
        </pc:spChg>
      </pc:sldChg>
      <pc:sldChg chg="addSp modSp">
        <pc:chgData name="Елена Агибалова" userId="afae4b4ead802fba" providerId="LiveId" clId="{975B0F4E-28FB-4728-925C-21D4B041E778}" dt="2020-04-19T12:08:40.381" v="1851" actId="948"/>
        <pc:sldMkLst>
          <pc:docMk/>
          <pc:sldMk cId="591006648" sldId="257"/>
        </pc:sldMkLst>
        <pc:spChg chg="mod">
          <ac:chgData name="Елена Агибалова" userId="afae4b4ead802fba" providerId="LiveId" clId="{975B0F4E-28FB-4728-925C-21D4B041E778}" dt="2020-04-19T12:08:40.381" v="1851" actId="948"/>
          <ac:spMkLst>
            <pc:docMk/>
            <pc:sldMk cId="591006648" sldId="257"/>
            <ac:spMk id="3" creationId="{B9DD5DF0-BA59-47E8-BA1D-FAD04D1CEAA2}"/>
          </ac:spMkLst>
        </pc:spChg>
        <pc:spChg chg="add mod">
          <ac:chgData name="Елена Агибалова" userId="afae4b4ead802fba" providerId="LiveId" clId="{975B0F4E-28FB-4728-925C-21D4B041E778}" dt="2020-04-17T19:05:44.629" v="140" actId="1076"/>
          <ac:spMkLst>
            <pc:docMk/>
            <pc:sldMk cId="591006648" sldId="257"/>
            <ac:spMk id="4" creationId="{ABE1DCF2-F578-48AC-8898-2861835A4F0F}"/>
          </ac:spMkLst>
        </pc:spChg>
      </pc:sldChg>
      <pc:sldChg chg="del">
        <pc:chgData name="Елена Агибалова" userId="afae4b4ead802fba" providerId="LiveId" clId="{975B0F4E-28FB-4728-925C-21D4B041E778}" dt="2020-04-17T19:06:03.225" v="141" actId="47"/>
        <pc:sldMkLst>
          <pc:docMk/>
          <pc:sldMk cId="51844983" sldId="258"/>
        </pc:sldMkLst>
      </pc:sldChg>
      <pc:sldChg chg="del">
        <pc:chgData name="Елена Агибалова" userId="afae4b4ead802fba" providerId="LiveId" clId="{975B0F4E-28FB-4728-925C-21D4B041E778}" dt="2020-04-17T19:06:03.624" v="142" actId="47"/>
        <pc:sldMkLst>
          <pc:docMk/>
          <pc:sldMk cId="2958745040" sldId="259"/>
        </pc:sldMkLst>
      </pc:sldChg>
      <pc:sldChg chg="del">
        <pc:chgData name="Елена Агибалова" userId="afae4b4ead802fba" providerId="LiveId" clId="{975B0F4E-28FB-4728-925C-21D4B041E778}" dt="2020-04-17T19:06:04.253" v="143" actId="47"/>
        <pc:sldMkLst>
          <pc:docMk/>
          <pc:sldMk cId="3442980143" sldId="260"/>
        </pc:sldMkLst>
      </pc:sldChg>
      <pc:sldChg chg="del">
        <pc:chgData name="Елена Агибалова" userId="afae4b4ead802fba" providerId="LiveId" clId="{975B0F4E-28FB-4728-925C-21D4B041E778}" dt="2020-04-17T19:06:04.557" v="144" actId="47"/>
        <pc:sldMkLst>
          <pc:docMk/>
          <pc:sldMk cId="2040278721" sldId="261"/>
        </pc:sldMkLst>
      </pc:sldChg>
      <pc:sldChg chg="del">
        <pc:chgData name="Елена Агибалова" userId="afae4b4ead802fba" providerId="LiveId" clId="{975B0F4E-28FB-4728-925C-21D4B041E778}" dt="2020-04-17T19:06:04.845" v="145" actId="47"/>
        <pc:sldMkLst>
          <pc:docMk/>
          <pc:sldMk cId="2503891745" sldId="262"/>
        </pc:sldMkLst>
      </pc:sldChg>
      <pc:sldChg chg="del">
        <pc:chgData name="Елена Агибалова" userId="afae4b4ead802fba" providerId="LiveId" clId="{975B0F4E-28FB-4728-925C-21D4B041E778}" dt="2020-04-17T19:06:05.091" v="146" actId="47"/>
        <pc:sldMkLst>
          <pc:docMk/>
          <pc:sldMk cId="667146183" sldId="263"/>
        </pc:sldMkLst>
      </pc:sldChg>
      <pc:sldChg chg="del">
        <pc:chgData name="Елена Агибалова" userId="afae4b4ead802fba" providerId="LiveId" clId="{975B0F4E-28FB-4728-925C-21D4B041E778}" dt="2020-04-17T19:06:05.287" v="147" actId="47"/>
        <pc:sldMkLst>
          <pc:docMk/>
          <pc:sldMk cId="3153550990" sldId="264"/>
        </pc:sldMkLst>
      </pc:sldChg>
      <pc:sldChg chg="del">
        <pc:chgData name="Елена Агибалова" userId="afae4b4ead802fba" providerId="LiveId" clId="{975B0F4E-28FB-4728-925C-21D4B041E778}" dt="2020-04-17T19:06:05.553" v="148" actId="47"/>
        <pc:sldMkLst>
          <pc:docMk/>
          <pc:sldMk cId="2818524061" sldId="265"/>
        </pc:sldMkLst>
      </pc:sldChg>
      <pc:sldChg chg="del">
        <pc:chgData name="Елена Агибалова" userId="afae4b4ead802fba" providerId="LiveId" clId="{975B0F4E-28FB-4728-925C-21D4B041E778}" dt="2020-04-17T19:06:05.816" v="149" actId="47"/>
        <pc:sldMkLst>
          <pc:docMk/>
          <pc:sldMk cId="4004798615" sldId="266"/>
        </pc:sldMkLst>
      </pc:sldChg>
      <pc:sldChg chg="del">
        <pc:chgData name="Елена Агибалова" userId="afae4b4ead802fba" providerId="LiveId" clId="{975B0F4E-28FB-4728-925C-21D4B041E778}" dt="2020-04-17T19:06:06.030" v="150" actId="47"/>
        <pc:sldMkLst>
          <pc:docMk/>
          <pc:sldMk cId="1770252612" sldId="267"/>
        </pc:sldMkLst>
      </pc:sldChg>
      <pc:sldChg chg="del">
        <pc:chgData name="Елена Агибалова" userId="afae4b4ead802fba" providerId="LiveId" clId="{975B0F4E-28FB-4728-925C-21D4B041E778}" dt="2020-04-17T19:06:06.272" v="151" actId="47"/>
        <pc:sldMkLst>
          <pc:docMk/>
          <pc:sldMk cId="3267223345" sldId="268"/>
        </pc:sldMkLst>
      </pc:sldChg>
      <pc:sldChg chg="del">
        <pc:chgData name="Елена Агибалова" userId="afae4b4ead802fba" providerId="LiveId" clId="{975B0F4E-28FB-4728-925C-21D4B041E778}" dt="2020-04-17T19:06:06.528" v="152" actId="47"/>
        <pc:sldMkLst>
          <pc:docMk/>
          <pc:sldMk cId="2797871625" sldId="269"/>
        </pc:sldMkLst>
      </pc:sldChg>
      <pc:sldChg chg="del">
        <pc:chgData name="Елена Агибалова" userId="afae4b4ead802fba" providerId="LiveId" clId="{975B0F4E-28FB-4728-925C-21D4B041E778}" dt="2020-04-17T19:06:06.761" v="153" actId="47"/>
        <pc:sldMkLst>
          <pc:docMk/>
          <pc:sldMk cId="1340374528" sldId="270"/>
        </pc:sldMkLst>
      </pc:sldChg>
      <pc:sldChg chg="del">
        <pc:chgData name="Елена Агибалова" userId="afae4b4ead802fba" providerId="LiveId" clId="{975B0F4E-28FB-4728-925C-21D4B041E778}" dt="2020-04-17T19:06:07.029" v="154" actId="47"/>
        <pc:sldMkLst>
          <pc:docMk/>
          <pc:sldMk cId="1879520932" sldId="271"/>
        </pc:sldMkLst>
      </pc:sldChg>
      <pc:sldChg chg="del">
        <pc:chgData name="Елена Агибалова" userId="afae4b4ead802fba" providerId="LiveId" clId="{975B0F4E-28FB-4728-925C-21D4B041E778}" dt="2020-04-17T20:56:07.413" v="644" actId="47"/>
        <pc:sldMkLst>
          <pc:docMk/>
          <pc:sldMk cId="3738007097" sldId="273"/>
        </pc:sldMkLst>
      </pc:sldChg>
      <pc:sldChg chg="addSp modSp add ord">
        <pc:chgData name="Елена Агибалова" userId="afae4b4ead802fba" providerId="LiveId" clId="{975B0F4E-28FB-4728-925C-21D4B041E778}" dt="2020-04-19T12:38:24.888" v="1994" actId="20577"/>
        <pc:sldMkLst>
          <pc:docMk/>
          <pc:sldMk cId="1696932017" sldId="274"/>
        </pc:sldMkLst>
        <pc:spChg chg="add mod">
          <ac:chgData name="Елена Агибалова" userId="afae4b4ead802fba" providerId="LiveId" clId="{975B0F4E-28FB-4728-925C-21D4B041E778}" dt="2020-04-19T12:37:22.289" v="1975" actId="207"/>
          <ac:spMkLst>
            <pc:docMk/>
            <pc:sldMk cId="1696932017" sldId="274"/>
            <ac:spMk id="2" creationId="{9A8A34DA-E6CF-4CA2-82DB-82C6F5585C5E}"/>
          </ac:spMkLst>
        </pc:spChg>
        <pc:spChg chg="mod">
          <ac:chgData name="Елена Агибалова" userId="afae4b4ead802fba" providerId="LiveId" clId="{975B0F4E-28FB-4728-925C-21D4B041E778}" dt="2020-04-19T12:38:24.888" v="1994" actId="20577"/>
          <ac:spMkLst>
            <pc:docMk/>
            <pc:sldMk cId="1696932017" sldId="274"/>
            <ac:spMk id="3" creationId="{B9DD5DF0-BA59-47E8-BA1D-FAD04D1CEAA2}"/>
          </ac:spMkLst>
        </pc:spChg>
        <pc:spChg chg="mod">
          <ac:chgData name="Елена Агибалова" userId="afae4b4ead802fba" providerId="LiveId" clId="{975B0F4E-28FB-4728-925C-21D4B041E778}" dt="2020-04-19T12:36:46.524" v="1970" actId="113"/>
          <ac:spMkLst>
            <pc:docMk/>
            <pc:sldMk cId="1696932017" sldId="274"/>
            <ac:spMk id="4" creationId="{ABE1DCF2-F578-48AC-8898-2861835A4F0F}"/>
          </ac:spMkLst>
        </pc:spChg>
      </pc:sldChg>
      <pc:sldChg chg="del">
        <pc:chgData name="Елена Агибалова" userId="afae4b4ead802fba" providerId="LiveId" clId="{975B0F4E-28FB-4728-925C-21D4B041E778}" dt="2020-04-17T19:06:07.259" v="155" actId="47"/>
        <pc:sldMkLst>
          <pc:docMk/>
          <pc:sldMk cId="3381853632" sldId="274"/>
        </pc:sldMkLst>
      </pc:sldChg>
      <pc:sldChg chg="modSp add ord">
        <pc:chgData name="Елена Агибалова" userId="afae4b4ead802fba" providerId="LiveId" clId="{975B0F4E-28FB-4728-925C-21D4B041E778}" dt="2020-04-19T13:21:42.686" v="2182" actId="20577"/>
        <pc:sldMkLst>
          <pc:docMk/>
          <pc:sldMk cId="308318650" sldId="275"/>
        </pc:sldMkLst>
        <pc:spChg chg="mod">
          <ac:chgData name="Елена Агибалова" userId="afae4b4ead802fba" providerId="LiveId" clId="{975B0F4E-28FB-4728-925C-21D4B041E778}" dt="2020-04-19T13:21:42.686" v="2182" actId="20577"/>
          <ac:spMkLst>
            <pc:docMk/>
            <pc:sldMk cId="308318650" sldId="275"/>
            <ac:spMk id="3" creationId="{B9DD5DF0-BA59-47E8-BA1D-FAD04D1CEAA2}"/>
          </ac:spMkLst>
        </pc:spChg>
      </pc:sldChg>
      <pc:sldChg chg="modSp add del">
        <pc:chgData name="Елена Агибалова" userId="afae4b4ead802fba" providerId="LiveId" clId="{975B0F4E-28FB-4728-925C-21D4B041E778}" dt="2020-04-19T12:13:51.058" v="1853" actId="47"/>
        <pc:sldMkLst>
          <pc:docMk/>
          <pc:sldMk cId="2263796216" sldId="276"/>
        </pc:sldMkLst>
        <pc:spChg chg="mod">
          <ac:chgData name="Елена Агибалова" userId="afae4b4ead802fba" providerId="LiveId" clId="{975B0F4E-28FB-4728-925C-21D4B041E778}" dt="2020-04-17T19:22:57.895" v="330" actId="1076"/>
          <ac:spMkLst>
            <pc:docMk/>
            <pc:sldMk cId="2263796216" sldId="276"/>
            <ac:spMk id="3" creationId="{B9DD5DF0-BA59-47E8-BA1D-FAD04D1CEAA2}"/>
          </ac:spMkLst>
        </pc:spChg>
      </pc:sldChg>
      <pc:sldChg chg="modSp add del">
        <pc:chgData name="Елена Агибалова" userId="afae4b4ead802fba" providerId="LiveId" clId="{975B0F4E-28FB-4728-925C-21D4B041E778}" dt="2020-04-19T12:13:52.047" v="1854" actId="47"/>
        <pc:sldMkLst>
          <pc:docMk/>
          <pc:sldMk cId="2185948860" sldId="277"/>
        </pc:sldMkLst>
        <pc:spChg chg="mod">
          <ac:chgData name="Елена Агибалова" userId="afae4b4ead802fba" providerId="LiveId" clId="{975B0F4E-28FB-4728-925C-21D4B041E778}" dt="2020-04-17T19:24:57.957" v="351" actId="113"/>
          <ac:spMkLst>
            <pc:docMk/>
            <pc:sldMk cId="2185948860" sldId="277"/>
            <ac:spMk id="3" creationId="{B9DD5DF0-BA59-47E8-BA1D-FAD04D1CEAA2}"/>
          </ac:spMkLst>
        </pc:spChg>
      </pc:sldChg>
      <pc:sldChg chg="modSp add del">
        <pc:chgData name="Елена Агибалова" userId="afae4b4ead802fba" providerId="LiveId" clId="{975B0F4E-28FB-4728-925C-21D4B041E778}" dt="2020-04-19T12:13:53.843" v="1855" actId="47"/>
        <pc:sldMkLst>
          <pc:docMk/>
          <pc:sldMk cId="1418934253" sldId="278"/>
        </pc:sldMkLst>
        <pc:spChg chg="mod">
          <ac:chgData name="Елена Агибалова" userId="afae4b4ead802fba" providerId="LiveId" clId="{975B0F4E-28FB-4728-925C-21D4B041E778}" dt="2020-04-17T19:26:15.146" v="371" actId="113"/>
          <ac:spMkLst>
            <pc:docMk/>
            <pc:sldMk cId="1418934253" sldId="278"/>
            <ac:spMk id="3" creationId="{B9DD5DF0-BA59-47E8-BA1D-FAD04D1CEAA2}"/>
          </ac:spMkLst>
        </pc:spChg>
      </pc:sldChg>
      <pc:sldChg chg="addSp delSp modSp add del">
        <pc:chgData name="Елена Агибалова" userId="afae4b4ead802fba" providerId="LiveId" clId="{975B0F4E-28FB-4728-925C-21D4B041E778}" dt="2020-04-19T12:34:55.518" v="1932" actId="47"/>
        <pc:sldMkLst>
          <pc:docMk/>
          <pc:sldMk cId="2257945104" sldId="279"/>
        </pc:sldMkLst>
        <pc:spChg chg="mod">
          <ac:chgData name="Елена Агибалова" userId="afae4b4ead802fba" providerId="LiveId" clId="{975B0F4E-28FB-4728-925C-21D4B041E778}" dt="2020-04-17T20:41:03.068" v="527" actId="14100"/>
          <ac:spMkLst>
            <pc:docMk/>
            <pc:sldMk cId="2257945104" sldId="279"/>
            <ac:spMk id="3" creationId="{B9DD5DF0-BA59-47E8-BA1D-FAD04D1CEAA2}"/>
          </ac:spMkLst>
        </pc:spChg>
        <pc:spChg chg="add mod">
          <ac:chgData name="Елена Агибалова" userId="afae4b4ead802fba" providerId="LiveId" clId="{975B0F4E-28FB-4728-925C-21D4B041E778}" dt="2020-04-17T20:43:06.033" v="557" actId="20577"/>
          <ac:spMkLst>
            <pc:docMk/>
            <pc:sldMk cId="2257945104" sldId="279"/>
            <ac:spMk id="5" creationId="{227F92F7-796B-448F-834C-9602CDF243CD}"/>
          </ac:spMkLst>
        </pc:spChg>
        <pc:spChg chg="add del">
          <ac:chgData name="Елена Агибалова" userId="afae4b4ead802fba" providerId="LiveId" clId="{975B0F4E-28FB-4728-925C-21D4B041E778}" dt="2020-04-17T20:41:32.165" v="533"/>
          <ac:spMkLst>
            <pc:docMk/>
            <pc:sldMk cId="2257945104" sldId="279"/>
            <ac:spMk id="6" creationId="{72CB8B18-8793-4A96-8C59-DD1F59A8F9C2}"/>
          </ac:spMkLst>
        </pc:spChg>
      </pc:sldChg>
      <pc:sldChg chg="addSp delSp modSp add del">
        <pc:chgData name="Елена Агибалова" userId="afae4b4ead802fba" providerId="LiveId" clId="{975B0F4E-28FB-4728-925C-21D4B041E778}" dt="2020-04-19T12:34:57.161" v="1933" actId="47"/>
        <pc:sldMkLst>
          <pc:docMk/>
          <pc:sldMk cId="3885346194" sldId="280"/>
        </pc:sldMkLst>
        <pc:spChg chg="del mod">
          <ac:chgData name="Елена Агибалова" userId="afae4b4ead802fba" providerId="LiveId" clId="{975B0F4E-28FB-4728-925C-21D4B041E778}" dt="2020-04-17T20:45:27.965" v="559" actId="478"/>
          <ac:spMkLst>
            <pc:docMk/>
            <pc:sldMk cId="3885346194" sldId="280"/>
            <ac:spMk id="3" creationId="{B9DD5DF0-BA59-47E8-BA1D-FAD04D1CEAA2}"/>
          </ac:spMkLst>
        </pc:spChg>
        <pc:spChg chg="mod">
          <ac:chgData name="Елена Агибалова" userId="afae4b4ead802fba" providerId="LiveId" clId="{975B0F4E-28FB-4728-925C-21D4B041E778}" dt="2020-04-17T20:45:24.576" v="558" actId="1076"/>
          <ac:spMkLst>
            <pc:docMk/>
            <pc:sldMk cId="3885346194" sldId="280"/>
            <ac:spMk id="4" creationId="{ABE1DCF2-F578-48AC-8898-2861835A4F0F}"/>
          </ac:spMkLst>
        </pc:spChg>
        <pc:spChg chg="add mod">
          <ac:chgData name="Елена Агибалова" userId="afae4b4ead802fba" providerId="LiveId" clId="{975B0F4E-28FB-4728-925C-21D4B041E778}" dt="2020-04-17T20:49:51.089" v="605" actId="1076"/>
          <ac:spMkLst>
            <pc:docMk/>
            <pc:sldMk cId="3885346194" sldId="280"/>
            <ac:spMk id="5" creationId="{A46145EE-0BB1-46B4-9619-C484059FDDD2}"/>
          </ac:spMkLst>
        </pc:spChg>
      </pc:sldChg>
      <pc:sldChg chg="addSp delSp modSp add del">
        <pc:chgData name="Елена Агибалова" userId="afae4b4ead802fba" providerId="LiveId" clId="{975B0F4E-28FB-4728-925C-21D4B041E778}" dt="2020-04-19T12:34:58.478" v="1934" actId="47"/>
        <pc:sldMkLst>
          <pc:docMk/>
          <pc:sldMk cId="430146757" sldId="281"/>
        </pc:sldMkLst>
        <pc:spChg chg="del mod">
          <ac:chgData name="Елена Агибалова" userId="afae4b4ead802fba" providerId="LiveId" clId="{975B0F4E-28FB-4728-925C-21D4B041E778}" dt="2020-04-17T20:46:31.485" v="573" actId="478"/>
          <ac:spMkLst>
            <pc:docMk/>
            <pc:sldMk cId="430146757" sldId="281"/>
            <ac:spMk id="3" creationId="{B9DD5DF0-BA59-47E8-BA1D-FAD04D1CEAA2}"/>
          </ac:spMkLst>
        </pc:spChg>
        <pc:spChg chg="add mod">
          <ac:chgData name="Елена Агибалова" userId="afae4b4ead802fba" providerId="LiveId" clId="{975B0F4E-28FB-4728-925C-21D4B041E778}" dt="2020-04-17T20:49:22.580" v="600" actId="1076"/>
          <ac:spMkLst>
            <pc:docMk/>
            <pc:sldMk cId="430146757" sldId="281"/>
            <ac:spMk id="5" creationId="{47E3CBD3-38A0-404B-BA5E-171AB14BBD37}"/>
          </ac:spMkLst>
        </pc:spChg>
      </pc:sldChg>
      <pc:sldChg chg="addSp delSp modSp add del">
        <pc:chgData name="Елена Агибалова" userId="afae4b4ead802fba" providerId="LiveId" clId="{975B0F4E-28FB-4728-925C-21D4B041E778}" dt="2020-04-19T12:34:59.383" v="1935" actId="47"/>
        <pc:sldMkLst>
          <pc:docMk/>
          <pc:sldMk cId="582274229" sldId="282"/>
        </pc:sldMkLst>
        <pc:spChg chg="del">
          <ac:chgData name="Елена Агибалова" userId="afae4b4ead802fba" providerId="LiveId" clId="{975B0F4E-28FB-4728-925C-21D4B041E778}" dt="2020-04-17T20:47:11.810" v="579" actId="478"/>
          <ac:spMkLst>
            <pc:docMk/>
            <pc:sldMk cId="582274229" sldId="282"/>
            <ac:spMk id="3" creationId="{B9DD5DF0-BA59-47E8-BA1D-FAD04D1CEAA2}"/>
          </ac:spMkLst>
        </pc:spChg>
        <pc:spChg chg="mod">
          <ac:chgData name="Елена Агибалова" userId="afae4b4ead802fba" providerId="LiveId" clId="{975B0F4E-28FB-4728-925C-21D4B041E778}" dt="2020-04-17T20:47:07.455" v="578" actId="1076"/>
          <ac:spMkLst>
            <pc:docMk/>
            <pc:sldMk cId="582274229" sldId="282"/>
            <ac:spMk id="4" creationId="{ABE1DCF2-F578-48AC-8898-2861835A4F0F}"/>
          </ac:spMkLst>
        </pc:spChg>
        <pc:spChg chg="add mod">
          <ac:chgData name="Елена Агибалова" userId="afae4b4ead802fba" providerId="LiveId" clId="{975B0F4E-28FB-4728-925C-21D4B041E778}" dt="2020-04-17T20:49:18.917" v="599" actId="1076"/>
          <ac:spMkLst>
            <pc:docMk/>
            <pc:sldMk cId="582274229" sldId="282"/>
            <ac:spMk id="8" creationId="{C86A3809-4330-4046-AD95-21E3C2116360}"/>
          </ac:spMkLst>
        </pc:spChg>
        <pc:grpChg chg="add del mod">
          <ac:chgData name="Елена Агибалова" userId="afae4b4ead802fba" providerId="LiveId" clId="{975B0F4E-28FB-4728-925C-21D4B041E778}" dt="2020-04-17T20:47:21.768" v="582" actId="478"/>
          <ac:grpSpMkLst>
            <pc:docMk/>
            <pc:sldMk cId="582274229" sldId="282"/>
            <ac:grpSpMk id="5" creationId="{03D6535B-A331-46C1-A23E-D481DE673AE6}"/>
          </ac:grpSpMkLst>
        </pc:grpChg>
      </pc:sldChg>
      <pc:sldChg chg="addSp delSp modSp add del">
        <pc:chgData name="Елена Агибалова" userId="afae4b4ead802fba" providerId="LiveId" clId="{975B0F4E-28FB-4728-925C-21D4B041E778}" dt="2020-04-19T12:35:00.507" v="1936" actId="47"/>
        <pc:sldMkLst>
          <pc:docMk/>
          <pc:sldMk cId="730236354" sldId="283"/>
        </pc:sldMkLst>
        <pc:spChg chg="del mod">
          <ac:chgData name="Елена Агибалова" userId="afae4b4ead802fba" providerId="LiveId" clId="{975B0F4E-28FB-4728-925C-21D4B041E778}" dt="2020-04-17T20:48:27.087" v="593" actId="478"/>
          <ac:spMkLst>
            <pc:docMk/>
            <pc:sldMk cId="730236354" sldId="283"/>
            <ac:spMk id="3" creationId="{B9DD5DF0-BA59-47E8-BA1D-FAD04D1CEAA2}"/>
          </ac:spMkLst>
        </pc:spChg>
        <pc:spChg chg="add mod">
          <ac:chgData name="Елена Агибалова" userId="afae4b4ead802fba" providerId="LiveId" clId="{975B0F4E-28FB-4728-925C-21D4B041E778}" dt="2020-04-17T20:49:14.209" v="598" actId="1076"/>
          <ac:spMkLst>
            <pc:docMk/>
            <pc:sldMk cId="730236354" sldId="283"/>
            <ac:spMk id="5" creationId="{98A5653B-3F64-432A-B4EE-7EB21594B23A}"/>
          </ac:spMkLst>
        </pc:spChg>
      </pc:sldChg>
      <pc:sldChg chg="modSp add del">
        <pc:chgData name="Елена Агибалова" userId="afae4b4ead802fba" providerId="LiveId" clId="{975B0F4E-28FB-4728-925C-21D4B041E778}" dt="2020-04-19T12:35:03.147" v="1937" actId="47"/>
        <pc:sldMkLst>
          <pc:docMk/>
          <pc:sldMk cId="170331315" sldId="284"/>
        </pc:sldMkLst>
        <pc:spChg chg="mod">
          <ac:chgData name="Елена Агибалова" userId="afae4b4ead802fba" providerId="LiveId" clId="{975B0F4E-28FB-4728-925C-21D4B041E778}" dt="2020-04-17T20:53:43.643" v="621" actId="207"/>
          <ac:spMkLst>
            <pc:docMk/>
            <pc:sldMk cId="170331315" sldId="284"/>
            <ac:spMk id="3" creationId="{B9DD5DF0-BA59-47E8-BA1D-FAD04D1CEAA2}"/>
          </ac:spMkLst>
        </pc:spChg>
      </pc:sldChg>
      <pc:sldChg chg="addSp delSp modSp add del">
        <pc:chgData name="Елена Агибалова" userId="afae4b4ead802fba" providerId="LiveId" clId="{975B0F4E-28FB-4728-925C-21D4B041E778}" dt="2020-04-19T12:35:04.573" v="1938" actId="47"/>
        <pc:sldMkLst>
          <pc:docMk/>
          <pc:sldMk cId="3457123246" sldId="285"/>
        </pc:sldMkLst>
        <pc:spChg chg="del">
          <ac:chgData name="Елена Агибалова" userId="afae4b4ead802fba" providerId="LiveId" clId="{975B0F4E-28FB-4728-925C-21D4B041E778}" dt="2020-04-17T20:54:34.464" v="624" actId="478"/>
          <ac:spMkLst>
            <pc:docMk/>
            <pc:sldMk cId="3457123246" sldId="285"/>
            <ac:spMk id="3" creationId="{B9DD5DF0-BA59-47E8-BA1D-FAD04D1CEAA2}"/>
          </ac:spMkLst>
        </pc:spChg>
        <pc:spChg chg="add del">
          <ac:chgData name="Елена Агибалова" userId="afae4b4ead802fba" providerId="LiveId" clId="{975B0F4E-28FB-4728-925C-21D4B041E778}" dt="2020-04-17T20:54:32.027" v="623" actId="478"/>
          <ac:spMkLst>
            <pc:docMk/>
            <pc:sldMk cId="3457123246" sldId="285"/>
            <ac:spMk id="4" creationId="{ABE1DCF2-F578-48AC-8898-2861835A4F0F}"/>
          </ac:spMkLst>
        </pc:spChg>
        <pc:spChg chg="add del mod">
          <ac:chgData name="Елена Агибалова" userId="afae4b4ead802fba" providerId="LiveId" clId="{975B0F4E-28FB-4728-925C-21D4B041E778}" dt="2020-04-17T20:54:32.027" v="623" actId="478"/>
          <ac:spMkLst>
            <pc:docMk/>
            <pc:sldMk cId="3457123246" sldId="285"/>
            <ac:spMk id="5" creationId="{A90C3A3A-0EC7-459C-92B4-8ED3214F8C7A}"/>
          </ac:spMkLst>
        </pc:spChg>
        <pc:graphicFrameChg chg="add mod modGraphic">
          <ac:chgData name="Елена Агибалова" userId="afae4b4ead802fba" providerId="LiveId" clId="{975B0F4E-28FB-4728-925C-21D4B041E778}" dt="2020-04-17T20:56:55.731" v="661" actId="2711"/>
          <ac:graphicFrameMkLst>
            <pc:docMk/>
            <pc:sldMk cId="3457123246" sldId="285"/>
            <ac:graphicFrameMk id="6" creationId="{FD48FA43-79D8-4AED-8FF8-F52CFEBB35B8}"/>
          </ac:graphicFrameMkLst>
        </pc:graphicFrameChg>
      </pc:sldChg>
      <pc:sldChg chg="addSp delSp modSp add del">
        <pc:chgData name="Елена Агибалова" userId="afae4b4ead802fba" providerId="LiveId" clId="{975B0F4E-28FB-4728-925C-21D4B041E778}" dt="2020-04-19T12:35:05.816" v="1939" actId="47"/>
        <pc:sldMkLst>
          <pc:docMk/>
          <pc:sldMk cId="344581067" sldId="286"/>
        </pc:sldMkLst>
        <pc:graphicFrameChg chg="add del mod">
          <ac:chgData name="Елена Агибалова" userId="afae4b4ead802fba" providerId="LiveId" clId="{975B0F4E-28FB-4728-925C-21D4B041E778}" dt="2020-04-17T20:56:24.342" v="656" actId="478"/>
          <ac:graphicFrameMkLst>
            <pc:docMk/>
            <pc:sldMk cId="344581067" sldId="286"/>
            <ac:graphicFrameMk id="5" creationId="{0AB62FF8-7918-45E8-9467-393D4689AFE6}"/>
          </ac:graphicFrameMkLst>
        </pc:graphicFrameChg>
        <pc:graphicFrameChg chg="del">
          <ac:chgData name="Елена Агибалова" userId="afae4b4ead802fba" providerId="LiveId" clId="{975B0F4E-28FB-4728-925C-21D4B041E778}" dt="2020-04-17T20:55:51.230" v="637" actId="478"/>
          <ac:graphicFrameMkLst>
            <pc:docMk/>
            <pc:sldMk cId="344581067" sldId="286"/>
            <ac:graphicFrameMk id="6" creationId="{FD48FA43-79D8-4AED-8FF8-F52CFEBB35B8}"/>
          </ac:graphicFrameMkLst>
        </pc:graphicFrameChg>
        <pc:graphicFrameChg chg="add mod modGraphic">
          <ac:chgData name="Елена Агибалова" userId="afae4b4ead802fba" providerId="LiveId" clId="{975B0F4E-28FB-4728-925C-21D4B041E778}" dt="2020-04-17T21:01:32.502" v="713" actId="14734"/>
          <ac:graphicFrameMkLst>
            <pc:docMk/>
            <pc:sldMk cId="344581067" sldId="286"/>
            <ac:graphicFrameMk id="7" creationId="{E33DBBF8-6C39-4CE1-B412-041DBF7D203E}"/>
          </ac:graphicFrameMkLst>
        </pc:graphicFrameChg>
      </pc:sldChg>
      <pc:sldChg chg="add del">
        <pc:chgData name="Елена Агибалова" userId="afae4b4ead802fba" providerId="LiveId" clId="{975B0F4E-28FB-4728-925C-21D4B041E778}" dt="2020-04-17T20:55:56.651" v="638" actId="47"/>
        <pc:sldMkLst>
          <pc:docMk/>
          <pc:sldMk cId="1209499161" sldId="287"/>
        </pc:sldMkLst>
      </pc:sldChg>
      <pc:sldChg chg="add del">
        <pc:chgData name="Елена Агибалова" userId="afae4b4ead802fba" providerId="LiveId" clId="{975B0F4E-28FB-4728-925C-21D4B041E778}" dt="2020-04-17T22:21:59.969" v="1474" actId="47"/>
        <pc:sldMkLst>
          <pc:docMk/>
          <pc:sldMk cId="2142874001" sldId="288"/>
        </pc:sldMkLst>
      </pc:sldChg>
      <pc:sldChg chg="addSp delSp modSp add del">
        <pc:chgData name="Елена Агибалова" userId="afae4b4ead802fba" providerId="LiveId" clId="{975B0F4E-28FB-4728-925C-21D4B041E778}" dt="2020-04-19T12:35:07.530" v="1940" actId="47"/>
        <pc:sldMkLst>
          <pc:docMk/>
          <pc:sldMk cId="332807498" sldId="289"/>
        </pc:sldMkLst>
        <pc:spChg chg="add del mod">
          <ac:chgData name="Елена Агибалова" userId="afae4b4ead802fba" providerId="LiveId" clId="{975B0F4E-28FB-4728-925C-21D4B041E778}" dt="2020-04-17T21:04:14.190" v="733" actId="478"/>
          <ac:spMkLst>
            <pc:docMk/>
            <pc:sldMk cId="332807498" sldId="289"/>
            <ac:spMk id="2" creationId="{496343F6-3BF9-4EBC-BF74-9732771ABAC9}"/>
          </ac:spMkLst>
        </pc:spChg>
        <pc:spChg chg="add mod">
          <ac:chgData name="Елена Агибалова" userId="afae4b4ead802fba" providerId="LiveId" clId="{975B0F4E-28FB-4728-925C-21D4B041E778}" dt="2020-04-17T22:06:25.336" v="1128" actId="13926"/>
          <ac:spMkLst>
            <pc:docMk/>
            <pc:sldMk cId="332807498" sldId="289"/>
            <ac:spMk id="5" creationId="{E4C8F47B-97DD-4B42-AFA3-43AD07A63142}"/>
          </ac:spMkLst>
        </pc:spChg>
      </pc:sldChg>
      <pc:sldChg chg="add del">
        <pc:chgData name="Елена Агибалова" userId="afae4b4ead802fba" providerId="LiveId" clId="{975B0F4E-28FB-4728-925C-21D4B041E778}" dt="2020-04-17T20:55:58.518" v="639" actId="47"/>
        <pc:sldMkLst>
          <pc:docMk/>
          <pc:sldMk cId="887035255" sldId="289"/>
        </pc:sldMkLst>
      </pc:sldChg>
      <pc:sldChg chg="add del">
        <pc:chgData name="Елена Агибалова" userId="afae4b4ead802fba" providerId="LiveId" clId="{975B0F4E-28FB-4728-925C-21D4B041E778}" dt="2020-04-17T20:56:06.746" v="643" actId="47"/>
        <pc:sldMkLst>
          <pc:docMk/>
          <pc:sldMk cId="2742908991" sldId="290"/>
        </pc:sldMkLst>
      </pc:sldChg>
      <pc:sldChg chg="addSp modSp add del">
        <pc:chgData name="Елена Агибалова" userId="afae4b4ead802fba" providerId="LiveId" clId="{975B0F4E-28FB-4728-925C-21D4B041E778}" dt="2020-04-19T12:35:09.002" v="1941" actId="47"/>
        <pc:sldMkLst>
          <pc:docMk/>
          <pc:sldMk cId="3559153382" sldId="290"/>
        </pc:sldMkLst>
        <pc:graphicFrameChg chg="add mod modGraphic">
          <ac:chgData name="Елена Агибалова" userId="afae4b4ead802fba" providerId="LiveId" clId="{975B0F4E-28FB-4728-925C-21D4B041E778}" dt="2020-04-17T21:33:56.713" v="989"/>
          <ac:graphicFrameMkLst>
            <pc:docMk/>
            <pc:sldMk cId="3559153382" sldId="290"/>
            <ac:graphicFrameMk id="3" creationId="{DEEF68BD-11BB-4573-8F59-1389311F6A7A}"/>
          </ac:graphicFrameMkLst>
        </pc:graphicFrameChg>
      </pc:sldChg>
      <pc:sldChg chg="addSp modSp add del">
        <pc:chgData name="Елена Агибалова" userId="afae4b4ead802fba" providerId="LiveId" clId="{975B0F4E-28FB-4728-925C-21D4B041E778}" dt="2020-04-19T12:35:10.726" v="1942" actId="47"/>
        <pc:sldMkLst>
          <pc:docMk/>
          <pc:sldMk cId="398811121" sldId="291"/>
        </pc:sldMkLst>
        <pc:graphicFrameChg chg="add mod modGraphic">
          <ac:chgData name="Елена Агибалова" userId="afae4b4ead802fba" providerId="LiveId" clId="{975B0F4E-28FB-4728-925C-21D4B041E778}" dt="2020-04-17T22:07:10.168" v="1153"/>
          <ac:graphicFrameMkLst>
            <pc:docMk/>
            <pc:sldMk cId="398811121" sldId="291"/>
            <ac:graphicFrameMk id="3" creationId="{845EA210-54F5-4285-8D64-B21F33DF4718}"/>
          </ac:graphicFrameMkLst>
        </pc:graphicFrameChg>
      </pc:sldChg>
      <pc:sldChg chg="add del">
        <pc:chgData name="Елена Агибалова" userId="afae4b4ead802fba" providerId="LiveId" clId="{975B0F4E-28FB-4728-925C-21D4B041E778}" dt="2020-04-17T20:56:00.710" v="640" actId="47"/>
        <pc:sldMkLst>
          <pc:docMk/>
          <pc:sldMk cId="1334145147" sldId="291"/>
        </pc:sldMkLst>
      </pc:sldChg>
      <pc:sldChg chg="add del">
        <pc:chgData name="Елена Агибалова" userId="afae4b4ead802fba" providerId="LiveId" clId="{975B0F4E-28FB-4728-925C-21D4B041E778}" dt="2020-04-17T20:56:04.905" v="642" actId="47"/>
        <pc:sldMkLst>
          <pc:docMk/>
          <pc:sldMk cId="192411309" sldId="292"/>
        </pc:sldMkLst>
      </pc:sldChg>
      <pc:sldChg chg="addSp modSp add del">
        <pc:chgData name="Елена Агибалова" userId="afae4b4ead802fba" providerId="LiveId" clId="{975B0F4E-28FB-4728-925C-21D4B041E778}" dt="2020-04-19T12:35:12.207" v="1943" actId="47"/>
        <pc:sldMkLst>
          <pc:docMk/>
          <pc:sldMk cId="3333100408" sldId="292"/>
        </pc:sldMkLst>
        <pc:spChg chg="add mod">
          <ac:chgData name="Елена Агибалова" userId="afae4b4ead802fba" providerId="LiveId" clId="{975B0F4E-28FB-4728-925C-21D4B041E778}" dt="2020-04-17T21:51:33.328" v="1031" actId="948"/>
          <ac:spMkLst>
            <pc:docMk/>
            <pc:sldMk cId="3333100408" sldId="292"/>
            <ac:spMk id="3" creationId="{FA678D67-DF8D-424C-86F6-A80613397976}"/>
          </ac:spMkLst>
        </pc:spChg>
      </pc:sldChg>
      <pc:sldChg chg="add del">
        <pc:chgData name="Елена Агибалова" userId="afae4b4ead802fba" providerId="LiveId" clId="{975B0F4E-28FB-4728-925C-21D4B041E778}" dt="2020-04-17T20:56:01.544" v="641" actId="47"/>
        <pc:sldMkLst>
          <pc:docMk/>
          <pc:sldMk cId="467374895" sldId="293"/>
        </pc:sldMkLst>
      </pc:sldChg>
      <pc:sldChg chg="addSp modSp add del">
        <pc:chgData name="Елена Агибалова" userId="afae4b4ead802fba" providerId="LiveId" clId="{975B0F4E-28FB-4728-925C-21D4B041E778}" dt="2020-04-19T12:35:13.804" v="1944" actId="47"/>
        <pc:sldMkLst>
          <pc:docMk/>
          <pc:sldMk cId="2871548977" sldId="293"/>
        </pc:sldMkLst>
        <pc:graphicFrameChg chg="add mod modGraphic">
          <ac:chgData name="Елена Агибалова" userId="afae4b4ead802fba" providerId="LiveId" clId="{975B0F4E-28FB-4728-925C-21D4B041E778}" dt="2020-04-17T22:11:40.209" v="1205"/>
          <ac:graphicFrameMkLst>
            <pc:docMk/>
            <pc:sldMk cId="2871548977" sldId="293"/>
            <ac:graphicFrameMk id="3" creationId="{C02D5CF8-19E2-4D51-8E4F-6C43BA4FD814}"/>
          </ac:graphicFrameMkLst>
        </pc:graphicFrameChg>
      </pc:sldChg>
      <pc:sldChg chg="addSp modSp add ord">
        <pc:chgData name="Елена Агибалова" userId="afae4b4ead802fba" providerId="LiveId" clId="{975B0F4E-28FB-4728-925C-21D4B041E778}" dt="2020-04-17T22:27:27.835" v="1616"/>
        <pc:sldMkLst>
          <pc:docMk/>
          <pc:sldMk cId="4291522858" sldId="294"/>
        </pc:sldMkLst>
        <pc:spChg chg="add mod">
          <ac:chgData name="Елена Агибалова" userId="afae4b4ead802fba" providerId="LiveId" clId="{975B0F4E-28FB-4728-925C-21D4B041E778}" dt="2020-04-17T22:14:19.679" v="1228" actId="1076"/>
          <ac:spMkLst>
            <pc:docMk/>
            <pc:sldMk cId="4291522858" sldId="294"/>
            <ac:spMk id="3" creationId="{B8AA6E8D-AF87-4D62-9EC5-032054737D99}"/>
          </ac:spMkLst>
        </pc:spChg>
        <pc:spChg chg="mod">
          <ac:chgData name="Елена Агибалова" userId="afae4b4ead802fba" providerId="LiveId" clId="{975B0F4E-28FB-4728-925C-21D4B041E778}" dt="2020-04-17T22:12:37.932" v="1208" actId="1076"/>
          <ac:spMkLst>
            <pc:docMk/>
            <pc:sldMk cId="4291522858" sldId="294"/>
            <ac:spMk id="4" creationId="{ABE1DCF2-F578-48AC-8898-2861835A4F0F}"/>
          </ac:spMkLst>
        </pc:spChg>
      </pc:sldChg>
      <pc:sldChg chg="addSp modSp add ord">
        <pc:chgData name="Елена Агибалова" userId="afae4b4ead802fba" providerId="LiveId" clId="{975B0F4E-28FB-4728-925C-21D4B041E778}" dt="2020-04-17T22:28:14.218" v="1620" actId="20577"/>
        <pc:sldMkLst>
          <pc:docMk/>
          <pc:sldMk cId="1328004310" sldId="295"/>
        </pc:sldMkLst>
        <pc:spChg chg="add mod">
          <ac:chgData name="Елена Агибалова" userId="afae4b4ead802fba" providerId="LiveId" clId="{975B0F4E-28FB-4728-925C-21D4B041E778}" dt="2020-04-17T22:28:14.218" v="1620" actId="20577"/>
          <ac:spMkLst>
            <pc:docMk/>
            <pc:sldMk cId="1328004310" sldId="295"/>
            <ac:spMk id="3" creationId="{8AF173AC-26D4-4769-AFF9-844003702FFF}"/>
          </ac:spMkLst>
        </pc:spChg>
      </pc:sldChg>
      <pc:sldChg chg="addSp modSp add ord">
        <pc:chgData name="Елена Агибалова" userId="afae4b4ead802fba" providerId="LiveId" clId="{975B0F4E-28FB-4728-925C-21D4B041E778}" dt="2020-04-19T12:57:05.775" v="2133" actId="20577"/>
        <pc:sldMkLst>
          <pc:docMk/>
          <pc:sldMk cId="4139803028" sldId="296"/>
        </pc:sldMkLst>
        <pc:spChg chg="add mod">
          <ac:chgData name="Елена Агибалова" userId="afae4b4ead802fba" providerId="LiveId" clId="{975B0F4E-28FB-4728-925C-21D4B041E778}" dt="2020-04-19T12:57:05.775" v="2133" actId="20577"/>
          <ac:spMkLst>
            <pc:docMk/>
            <pc:sldMk cId="4139803028" sldId="296"/>
            <ac:spMk id="3" creationId="{C4F24ADA-979B-45F2-BD41-06824F03FFF6}"/>
          </ac:spMkLst>
        </pc:spChg>
      </pc:sldChg>
      <pc:sldChg chg="addSp modSp add del">
        <pc:chgData name="Елена Агибалова" userId="afae4b4ead802fba" providerId="LiveId" clId="{975B0F4E-28FB-4728-925C-21D4B041E778}" dt="2020-04-17T22:24:25.867" v="1578" actId="47"/>
        <pc:sldMkLst>
          <pc:docMk/>
          <pc:sldMk cId="1085423125" sldId="297"/>
        </pc:sldMkLst>
        <pc:spChg chg="add mod">
          <ac:chgData name="Елена Агибалова" userId="afae4b4ead802fba" providerId="LiveId" clId="{975B0F4E-28FB-4728-925C-21D4B041E778}" dt="2020-04-17T22:21:27.077" v="1473" actId="207"/>
          <ac:spMkLst>
            <pc:docMk/>
            <pc:sldMk cId="1085423125" sldId="297"/>
            <ac:spMk id="3" creationId="{38ADA6F4-438D-49E4-B96F-C07F816CC720}"/>
          </ac:spMkLst>
        </pc:spChg>
      </pc:sldChg>
      <pc:sldChg chg="modSp add del">
        <pc:chgData name="Елена Агибалова" userId="afae4b4ead802fba" providerId="LiveId" clId="{975B0F4E-28FB-4728-925C-21D4B041E778}" dt="2020-04-19T12:35:15.449" v="1945" actId="47"/>
        <pc:sldMkLst>
          <pc:docMk/>
          <pc:sldMk cId="3298720865" sldId="298"/>
        </pc:sldMkLst>
        <pc:spChg chg="mod">
          <ac:chgData name="Елена Агибалова" userId="afae4b4ead802fba" providerId="LiveId" clId="{975B0F4E-28FB-4728-925C-21D4B041E778}" dt="2020-04-17T22:24:14.862" v="1576" actId="207"/>
          <ac:spMkLst>
            <pc:docMk/>
            <pc:sldMk cId="3298720865" sldId="298"/>
            <ac:spMk id="3" creationId="{38ADA6F4-438D-49E4-B96F-C07F816CC720}"/>
          </ac:spMkLst>
        </pc:spChg>
      </pc:sldChg>
      <pc:sldChg chg="modSp add del">
        <pc:chgData name="Елена Агибалова" userId="afae4b4ead802fba" providerId="LiveId" clId="{975B0F4E-28FB-4728-925C-21D4B041E778}" dt="2020-04-19T12:35:17.176" v="1946" actId="47"/>
        <pc:sldMkLst>
          <pc:docMk/>
          <pc:sldMk cId="742207326" sldId="299"/>
        </pc:sldMkLst>
        <pc:spChg chg="mod">
          <ac:chgData name="Елена Агибалова" userId="afae4b4ead802fba" providerId="LiveId" clId="{975B0F4E-28FB-4728-925C-21D4B041E778}" dt="2020-04-17T22:26:04.685" v="1601" actId="20577"/>
          <ac:spMkLst>
            <pc:docMk/>
            <pc:sldMk cId="742207326" sldId="299"/>
            <ac:spMk id="3" creationId="{38ADA6F4-438D-49E4-B96F-C07F816CC720}"/>
          </ac:spMkLst>
        </pc:spChg>
      </pc:sldChg>
      <pc:sldChg chg="modSp add del">
        <pc:chgData name="Елена Агибалова" userId="afae4b4ead802fba" providerId="LiveId" clId="{975B0F4E-28FB-4728-925C-21D4B041E778}" dt="2020-04-19T12:35:18.462" v="1947" actId="47"/>
        <pc:sldMkLst>
          <pc:docMk/>
          <pc:sldMk cId="2622036682" sldId="300"/>
        </pc:sldMkLst>
        <pc:spChg chg="mod">
          <ac:chgData name="Елена Агибалова" userId="afae4b4ead802fba" providerId="LiveId" clId="{975B0F4E-28FB-4728-925C-21D4B041E778}" dt="2020-04-17T22:27:07.855" v="1612" actId="20577"/>
          <ac:spMkLst>
            <pc:docMk/>
            <pc:sldMk cId="2622036682" sldId="300"/>
            <ac:spMk id="3" creationId="{38ADA6F4-438D-49E4-B96F-C07F816CC720}"/>
          </ac:spMkLst>
        </pc:spChg>
      </pc:sldChg>
      <pc:sldChg chg="addSp delSp modSp new">
        <pc:chgData name="Елена Агибалова" userId="afae4b4ead802fba" providerId="LiveId" clId="{975B0F4E-28FB-4728-925C-21D4B041E778}" dt="2020-04-19T13:01:13.045" v="2178" actId="20577"/>
        <pc:sldMkLst>
          <pc:docMk/>
          <pc:sldMk cId="972423571" sldId="301"/>
        </pc:sldMkLst>
        <pc:spChg chg="del">
          <ac:chgData name="Елена Агибалова" userId="afae4b4ead802fba" providerId="LiveId" clId="{975B0F4E-28FB-4728-925C-21D4B041E778}" dt="2020-04-17T22:29:07.845" v="1622" actId="478"/>
          <ac:spMkLst>
            <pc:docMk/>
            <pc:sldMk cId="972423571" sldId="301"/>
            <ac:spMk id="2" creationId="{E43FF57C-7C40-49DF-8F32-3286E2942ADD}"/>
          </ac:spMkLst>
        </pc:spChg>
        <pc:spChg chg="mod">
          <ac:chgData name="Елена Агибалова" userId="afae4b4ead802fba" providerId="LiveId" clId="{975B0F4E-28FB-4728-925C-21D4B041E778}" dt="2020-04-19T13:01:13.045" v="2178" actId="20577"/>
          <ac:spMkLst>
            <pc:docMk/>
            <pc:sldMk cId="972423571" sldId="301"/>
            <ac:spMk id="3" creationId="{914DB717-A67A-45A3-B7C5-8915FD24140C}"/>
          </ac:spMkLst>
        </pc:spChg>
        <pc:spChg chg="add del">
          <ac:chgData name="Елена Агибалова" userId="afae4b4ead802fba" providerId="LiveId" clId="{975B0F4E-28FB-4728-925C-21D4B041E778}" dt="2020-04-17T22:29:09.896" v="1624"/>
          <ac:spMkLst>
            <pc:docMk/>
            <pc:sldMk cId="972423571" sldId="301"/>
            <ac:spMk id="4" creationId="{4AAAE821-B530-4961-81F9-85E92DA79631}"/>
          </ac:spMkLst>
        </pc:spChg>
        <pc:spChg chg="add mod">
          <ac:chgData name="Елена Агибалова" userId="afae4b4ead802fba" providerId="LiveId" clId="{975B0F4E-28FB-4728-925C-21D4B041E778}" dt="2020-04-17T22:29:29.029" v="1626" actId="207"/>
          <ac:spMkLst>
            <pc:docMk/>
            <pc:sldMk cId="972423571" sldId="301"/>
            <ac:spMk id="5" creationId="{87CD9FCD-AC95-4AD6-BBEA-525E11356065}"/>
          </ac:spMkLst>
        </pc:spChg>
      </pc:sldChg>
      <pc:sldChg chg="modSp add">
        <pc:chgData name="Елена Агибалова" userId="afae4b4ead802fba" providerId="LiveId" clId="{975B0F4E-28FB-4728-925C-21D4B041E778}" dt="2020-04-19T12:05:04.213" v="1845" actId="207"/>
        <pc:sldMkLst>
          <pc:docMk/>
          <pc:sldMk cId="37099939" sldId="302"/>
        </pc:sldMkLst>
        <pc:spChg chg="mod">
          <ac:chgData name="Елена Агибалова" userId="afae4b4ead802fba" providerId="LiveId" clId="{975B0F4E-28FB-4728-925C-21D4B041E778}" dt="2020-04-19T12:05:04.213" v="1845" actId="207"/>
          <ac:spMkLst>
            <pc:docMk/>
            <pc:sldMk cId="37099939" sldId="302"/>
            <ac:spMk id="3" creationId="{B9DD5DF0-BA59-47E8-BA1D-FAD04D1CEAA2}"/>
          </ac:spMkLst>
        </pc:spChg>
      </pc:sldChg>
      <pc:sldChg chg="modSp add">
        <pc:chgData name="Елена Агибалова" userId="afae4b4ead802fba" providerId="LiveId" clId="{975B0F4E-28FB-4728-925C-21D4B041E778}" dt="2020-04-19T13:11:33.481" v="2179" actId="6549"/>
        <pc:sldMkLst>
          <pc:docMk/>
          <pc:sldMk cId="3788892816" sldId="303"/>
        </pc:sldMkLst>
        <pc:spChg chg="mod">
          <ac:chgData name="Елена Агибалова" userId="afae4b4ead802fba" providerId="LiveId" clId="{975B0F4E-28FB-4728-925C-21D4B041E778}" dt="2020-04-19T13:11:33.481" v="2179" actId="6549"/>
          <ac:spMkLst>
            <pc:docMk/>
            <pc:sldMk cId="3788892816" sldId="303"/>
            <ac:spMk id="3" creationId="{B9DD5DF0-BA59-47E8-BA1D-FAD04D1CEAA2}"/>
          </ac:spMkLst>
        </pc:spChg>
      </pc:sldChg>
      <pc:sldChg chg="modSp add">
        <pc:chgData name="Елена Агибалова" userId="afae4b4ead802fba" providerId="LiveId" clId="{975B0F4E-28FB-4728-925C-21D4B041E778}" dt="2020-04-19T12:34:30.576" v="1931" actId="20577"/>
        <pc:sldMkLst>
          <pc:docMk/>
          <pc:sldMk cId="1304553587" sldId="304"/>
        </pc:sldMkLst>
        <pc:spChg chg="mod">
          <ac:chgData name="Елена Агибалова" userId="afae4b4ead802fba" providerId="LiveId" clId="{975B0F4E-28FB-4728-925C-21D4B041E778}" dt="2020-04-19T12:34:30.576" v="1931" actId="20577"/>
          <ac:spMkLst>
            <pc:docMk/>
            <pc:sldMk cId="1304553587" sldId="304"/>
            <ac:spMk id="3" creationId="{B9DD5DF0-BA59-47E8-BA1D-FAD04D1CEAA2}"/>
          </ac:spMkLst>
        </pc:spChg>
      </pc:sldChg>
      <pc:sldChg chg="modSp add ord">
        <pc:chgData name="Елена Агибалова" userId="afae4b4ead802fba" providerId="LiveId" clId="{975B0F4E-28FB-4728-925C-21D4B041E778}" dt="2020-04-19T12:54:31.894" v="2131"/>
        <pc:sldMkLst>
          <pc:docMk/>
          <pc:sldMk cId="1652906946" sldId="305"/>
        </pc:sldMkLst>
        <pc:spChg chg="mod">
          <ac:chgData name="Елена Агибалова" userId="afae4b4ead802fba" providerId="LiveId" clId="{975B0F4E-28FB-4728-925C-21D4B041E778}" dt="2020-04-19T12:54:31.894" v="2131"/>
          <ac:spMkLst>
            <pc:docMk/>
            <pc:sldMk cId="1652906946" sldId="305"/>
            <ac:spMk id="3" creationId="{B9DD5DF0-BA59-47E8-BA1D-FAD04D1CEAA2}"/>
          </ac:spMkLst>
        </pc:spChg>
      </pc:sldChg>
      <pc:sldChg chg="modSp add">
        <pc:chgData name="Елена Агибалова" userId="afae4b4ead802fba" providerId="LiveId" clId="{975B0F4E-28FB-4728-925C-21D4B041E778}" dt="2020-04-19T12:34:21.599" v="1930" actId="20577"/>
        <pc:sldMkLst>
          <pc:docMk/>
          <pc:sldMk cId="585513130" sldId="306"/>
        </pc:sldMkLst>
        <pc:spChg chg="mod">
          <ac:chgData name="Елена Агибалова" userId="afae4b4ead802fba" providerId="LiveId" clId="{975B0F4E-28FB-4728-925C-21D4B041E778}" dt="2020-04-19T12:34:21.599" v="1930" actId="20577"/>
          <ac:spMkLst>
            <pc:docMk/>
            <pc:sldMk cId="585513130" sldId="306"/>
            <ac:spMk id="3" creationId="{B9DD5DF0-BA59-47E8-BA1D-FAD04D1CEAA2}"/>
          </ac:spMkLst>
        </pc:spChg>
      </pc:sldChg>
      <pc:sldChg chg="addSp delSp modSp add">
        <pc:chgData name="Елена Агибалова" userId="afae4b4ead802fba" providerId="LiveId" clId="{975B0F4E-28FB-4728-925C-21D4B041E778}" dt="2020-04-19T12:44:05.100" v="2046" actId="5793"/>
        <pc:sldMkLst>
          <pc:docMk/>
          <pc:sldMk cId="1298283574" sldId="307"/>
        </pc:sldMkLst>
        <pc:spChg chg="del">
          <ac:chgData name="Елена Агибалова" userId="afae4b4ead802fba" providerId="LiveId" clId="{975B0F4E-28FB-4728-925C-21D4B041E778}" dt="2020-04-19T12:41:38.695" v="1999" actId="478"/>
          <ac:spMkLst>
            <pc:docMk/>
            <pc:sldMk cId="1298283574" sldId="307"/>
            <ac:spMk id="2" creationId="{9A8A34DA-E6CF-4CA2-82DB-82C6F5585C5E}"/>
          </ac:spMkLst>
        </pc:spChg>
        <pc:spChg chg="del">
          <ac:chgData name="Елена Агибалова" userId="afae4b4ead802fba" providerId="LiveId" clId="{975B0F4E-28FB-4728-925C-21D4B041E778}" dt="2020-04-19T12:41:03.875" v="1998" actId="478"/>
          <ac:spMkLst>
            <pc:docMk/>
            <pc:sldMk cId="1298283574" sldId="307"/>
            <ac:spMk id="3" creationId="{B9DD5DF0-BA59-47E8-BA1D-FAD04D1CEAA2}"/>
          </ac:spMkLst>
        </pc:spChg>
        <pc:spChg chg="mod">
          <ac:chgData name="Елена Агибалова" userId="afae4b4ead802fba" providerId="LiveId" clId="{975B0F4E-28FB-4728-925C-21D4B041E778}" dt="2020-04-19T12:41:57.325" v="2000"/>
          <ac:spMkLst>
            <pc:docMk/>
            <pc:sldMk cId="1298283574" sldId="307"/>
            <ac:spMk id="4" creationId="{ABE1DCF2-F578-48AC-8898-2861835A4F0F}"/>
          </ac:spMkLst>
        </pc:spChg>
        <pc:spChg chg="add mod">
          <ac:chgData name="Елена Агибалова" userId="afae4b4ead802fba" providerId="LiveId" clId="{975B0F4E-28FB-4728-925C-21D4B041E778}" dt="2020-04-19T12:44:05.100" v="2046" actId="5793"/>
          <ac:spMkLst>
            <pc:docMk/>
            <pc:sldMk cId="1298283574" sldId="307"/>
            <ac:spMk id="6" creationId="{740DA7A9-C359-405D-9DED-777DDE8251FB}"/>
          </ac:spMkLst>
        </pc:spChg>
      </pc:sldChg>
      <pc:sldChg chg="modSp add">
        <pc:chgData name="Елена Агибалова" userId="afae4b4ead802fba" providerId="LiveId" clId="{975B0F4E-28FB-4728-925C-21D4B041E778}" dt="2020-04-19T12:50:51.583" v="2127" actId="14100"/>
        <pc:sldMkLst>
          <pc:docMk/>
          <pc:sldMk cId="2657293838" sldId="308"/>
        </pc:sldMkLst>
        <pc:spChg chg="mod">
          <ac:chgData name="Елена Агибалова" userId="afae4b4ead802fba" providerId="LiveId" clId="{975B0F4E-28FB-4728-925C-21D4B041E778}" dt="2020-04-19T12:50:51.583" v="2127" actId="14100"/>
          <ac:spMkLst>
            <pc:docMk/>
            <pc:sldMk cId="2657293838" sldId="308"/>
            <ac:spMk id="3" creationId="{B9DD5DF0-BA59-47E8-BA1D-FAD04D1CEAA2}"/>
          </ac:spMkLst>
        </pc:spChg>
      </pc:sldChg>
    </pc:docChg>
  </pc:docChgLst>
  <pc:docChgLst>
    <pc:chgData name="Елена Агибалова" userId="afae4b4ead802fba" providerId="LiveId" clId="{4893FAF3-3555-41B8-AA24-49AEBF0602BB}"/>
    <pc:docChg chg="undo custSel addSld delSld modSld sldOrd">
      <pc:chgData name="Елена Агибалова" userId="afae4b4ead802fba" providerId="LiveId" clId="{4893FAF3-3555-41B8-AA24-49AEBF0602BB}" dt="2020-04-12T18:25:02.249" v="202" actId="1076"/>
      <pc:docMkLst>
        <pc:docMk/>
      </pc:docMkLst>
      <pc:sldChg chg="modSp">
        <pc:chgData name="Елена Агибалова" userId="afae4b4ead802fba" providerId="LiveId" clId="{4893FAF3-3555-41B8-AA24-49AEBF0602BB}" dt="2020-04-12T18:25:02.249" v="202" actId="1076"/>
        <pc:sldMkLst>
          <pc:docMk/>
          <pc:sldMk cId="3652718636" sldId="256"/>
        </pc:sldMkLst>
        <pc:spChg chg="mod">
          <ac:chgData name="Елена Агибалова" userId="afae4b4ead802fba" providerId="LiveId" clId="{4893FAF3-3555-41B8-AA24-49AEBF0602BB}" dt="2020-04-12T18:25:02.249" v="202" actId="1076"/>
          <ac:spMkLst>
            <pc:docMk/>
            <pc:sldMk cId="3652718636" sldId="256"/>
            <ac:spMk id="2" creationId="{62174F12-C96D-475B-91AE-1F6B47223213}"/>
          </ac:spMkLst>
        </pc:spChg>
        <pc:spChg chg="mod">
          <ac:chgData name="Елена Агибалова" userId="afae4b4ead802fba" providerId="LiveId" clId="{4893FAF3-3555-41B8-AA24-49AEBF0602BB}" dt="2020-04-12T17:45:05.133" v="0" actId="20577"/>
          <ac:spMkLst>
            <pc:docMk/>
            <pc:sldMk cId="3652718636" sldId="256"/>
            <ac:spMk id="3" creationId="{A872657A-E540-4EED-B89D-BE376A118C2C}"/>
          </ac:spMkLst>
        </pc:spChg>
      </pc:sldChg>
      <pc:sldChg chg="modSp">
        <pc:chgData name="Елена Агибалова" userId="afae4b4ead802fba" providerId="LiveId" clId="{4893FAF3-3555-41B8-AA24-49AEBF0602BB}" dt="2020-04-12T18:14:31.679" v="189" actId="20577"/>
        <pc:sldMkLst>
          <pc:docMk/>
          <pc:sldMk cId="591006648" sldId="257"/>
        </pc:sldMkLst>
        <pc:spChg chg="mod">
          <ac:chgData name="Елена Агибалова" userId="afae4b4ead802fba" providerId="LiveId" clId="{4893FAF3-3555-41B8-AA24-49AEBF0602BB}" dt="2020-04-12T18:14:31.679" v="189" actId="20577"/>
          <ac:spMkLst>
            <pc:docMk/>
            <pc:sldMk cId="591006648" sldId="257"/>
            <ac:spMk id="3" creationId="{B9DD5DF0-BA59-47E8-BA1D-FAD04D1CEAA2}"/>
          </ac:spMkLst>
        </pc:spChg>
      </pc:sldChg>
      <pc:sldChg chg="modSp">
        <pc:chgData name="Елена Агибалова" userId="afae4b4ead802fba" providerId="LiveId" clId="{4893FAF3-3555-41B8-AA24-49AEBF0602BB}" dt="2020-04-12T17:59:55.508" v="2" actId="20577"/>
        <pc:sldMkLst>
          <pc:docMk/>
          <pc:sldMk cId="1879520932" sldId="271"/>
        </pc:sldMkLst>
        <pc:spChg chg="mod">
          <ac:chgData name="Елена Агибалова" userId="afae4b4ead802fba" providerId="LiveId" clId="{4893FAF3-3555-41B8-AA24-49AEBF0602BB}" dt="2020-04-12T17:59:55.508" v="2" actId="20577"/>
          <ac:spMkLst>
            <pc:docMk/>
            <pc:sldMk cId="1879520932" sldId="271"/>
            <ac:spMk id="3" creationId="{A26A75F3-5CE8-4E31-B47D-4A6570896603}"/>
          </ac:spMkLst>
        </pc:spChg>
      </pc:sldChg>
      <pc:sldChg chg="del">
        <pc:chgData name="Елена Агибалова" userId="afae4b4ead802fba" providerId="LiveId" clId="{4893FAF3-3555-41B8-AA24-49AEBF0602BB}" dt="2020-04-12T18:14:12.813" v="188" actId="47"/>
        <pc:sldMkLst>
          <pc:docMk/>
          <pc:sldMk cId="4221183946" sldId="272"/>
        </pc:sldMkLst>
      </pc:sldChg>
      <pc:sldChg chg="addSp delSp modSp new ord">
        <pc:chgData name="Елена Агибалова" userId="afae4b4ead802fba" providerId="LiveId" clId="{4893FAF3-3555-41B8-AA24-49AEBF0602BB}" dt="2020-04-12T18:14:11.265" v="187"/>
        <pc:sldMkLst>
          <pc:docMk/>
          <pc:sldMk cId="3381853632" sldId="274"/>
        </pc:sldMkLst>
        <pc:spChg chg="del mod">
          <ac:chgData name="Елена Агибалова" userId="afae4b4ead802fba" providerId="LiveId" clId="{4893FAF3-3555-41B8-AA24-49AEBF0602BB}" dt="2020-04-12T18:04:09.394" v="19" actId="478"/>
          <ac:spMkLst>
            <pc:docMk/>
            <pc:sldMk cId="3381853632" sldId="274"/>
            <ac:spMk id="2" creationId="{AEB13E19-B362-4E8D-92C3-17767AD7002F}"/>
          </ac:spMkLst>
        </pc:spChg>
        <pc:spChg chg="del">
          <ac:chgData name="Елена Агибалова" userId="afae4b4ead802fba" providerId="LiveId" clId="{4893FAF3-3555-41B8-AA24-49AEBF0602BB}" dt="2020-04-12T18:04:11.413" v="20" actId="478"/>
          <ac:spMkLst>
            <pc:docMk/>
            <pc:sldMk cId="3381853632" sldId="274"/>
            <ac:spMk id="3" creationId="{6270FA1E-4119-494E-A1CD-D40D15388307}"/>
          </ac:spMkLst>
        </pc:spChg>
        <pc:spChg chg="add mod">
          <ac:chgData name="Елена Агибалова" userId="afae4b4ead802fba" providerId="LiveId" clId="{4893FAF3-3555-41B8-AA24-49AEBF0602BB}" dt="2020-04-12T18:09:42.167" v="69" actId="113"/>
          <ac:spMkLst>
            <pc:docMk/>
            <pc:sldMk cId="3381853632" sldId="274"/>
            <ac:spMk id="4" creationId="{919EB5AC-C105-4BFA-A545-C961945E402E}"/>
          </ac:spMkLst>
        </pc:spChg>
        <pc:spChg chg="add mod">
          <ac:chgData name="Елена Агибалова" userId="afae4b4ead802fba" providerId="LiveId" clId="{4893FAF3-3555-41B8-AA24-49AEBF0602BB}" dt="2020-04-12T18:13:57.870" v="185" actId="404"/>
          <ac:spMkLst>
            <pc:docMk/>
            <pc:sldMk cId="3381853632" sldId="274"/>
            <ac:spMk id="18" creationId="{808D53A6-61D3-4F07-A889-C0EAFC9D424B}"/>
          </ac:spMkLst>
        </pc:spChg>
        <pc:spChg chg="add mod">
          <ac:chgData name="Елена Агибалова" userId="afae4b4ead802fba" providerId="LiveId" clId="{4893FAF3-3555-41B8-AA24-49AEBF0602BB}" dt="2020-04-12T18:11:28.108" v="144" actId="113"/>
          <ac:spMkLst>
            <pc:docMk/>
            <pc:sldMk cId="3381853632" sldId="274"/>
            <ac:spMk id="19" creationId="{AF532799-EB78-4E5C-8E6A-5E75868F34F1}"/>
          </ac:spMkLst>
        </pc:spChg>
        <pc:spChg chg="add mod">
          <ac:chgData name="Елена Агибалова" userId="afae4b4ead802fba" providerId="LiveId" clId="{4893FAF3-3555-41B8-AA24-49AEBF0602BB}" dt="2020-04-12T18:11:31.803" v="145" actId="113"/>
          <ac:spMkLst>
            <pc:docMk/>
            <pc:sldMk cId="3381853632" sldId="274"/>
            <ac:spMk id="20" creationId="{3F91D27E-C88B-40D8-8EF5-6F63A1A6305D}"/>
          </ac:spMkLst>
        </pc:spChg>
        <pc:spChg chg="add mod">
          <ac:chgData name="Елена Агибалова" userId="afae4b4ead802fba" providerId="LiveId" clId="{4893FAF3-3555-41B8-AA24-49AEBF0602BB}" dt="2020-04-12T18:11:37.193" v="146" actId="113"/>
          <ac:spMkLst>
            <pc:docMk/>
            <pc:sldMk cId="3381853632" sldId="274"/>
            <ac:spMk id="21" creationId="{ECA66748-72ED-4A72-A125-DC1355391983}"/>
          </ac:spMkLst>
        </pc:spChg>
        <pc:spChg chg="add mod">
          <ac:chgData name="Елена Агибалова" userId="afae4b4ead802fba" providerId="LiveId" clId="{4893FAF3-3555-41B8-AA24-49AEBF0602BB}" dt="2020-04-12T18:11:54.857" v="160" actId="403"/>
          <ac:spMkLst>
            <pc:docMk/>
            <pc:sldMk cId="3381853632" sldId="274"/>
            <ac:spMk id="22" creationId="{82717E31-0F82-48B3-83DD-9DBBE1C9A04F}"/>
          </ac:spMkLst>
        </pc:spChg>
        <pc:spChg chg="add del">
          <ac:chgData name="Елена Агибалова" userId="afae4b4ead802fba" providerId="LiveId" clId="{4893FAF3-3555-41B8-AA24-49AEBF0602BB}" dt="2020-04-12T18:12:29.903" v="162" actId="478"/>
          <ac:spMkLst>
            <pc:docMk/>
            <pc:sldMk cId="3381853632" sldId="274"/>
            <ac:spMk id="23" creationId="{A09BF44A-2EA0-4B5D-A105-6FB308FA6475}"/>
          </ac:spMkLst>
        </pc:spChg>
        <pc:spChg chg="add mod">
          <ac:chgData name="Елена Агибалова" userId="afae4b4ead802fba" providerId="LiveId" clId="{4893FAF3-3555-41B8-AA24-49AEBF0602BB}" dt="2020-04-12T18:12:53.355" v="166" actId="1076"/>
          <ac:spMkLst>
            <pc:docMk/>
            <pc:sldMk cId="3381853632" sldId="274"/>
            <ac:spMk id="24" creationId="{472AC214-BB60-4B75-8647-569498ABBC96}"/>
          </ac:spMkLst>
        </pc:spChg>
        <pc:spChg chg="add mod">
          <ac:chgData name="Елена Агибалова" userId="afae4b4ead802fba" providerId="LiveId" clId="{4893FAF3-3555-41B8-AA24-49AEBF0602BB}" dt="2020-04-12T18:13:45.474" v="184" actId="1076"/>
          <ac:spMkLst>
            <pc:docMk/>
            <pc:sldMk cId="3381853632" sldId="274"/>
            <ac:spMk id="25" creationId="{096DAAF1-6242-4264-A384-28AEB2F7A7B6}"/>
          </ac:spMkLst>
        </pc:spChg>
        <pc:cxnChg chg="add mod">
          <ac:chgData name="Елена Агибалова" userId="afae4b4ead802fba" providerId="LiveId" clId="{4893FAF3-3555-41B8-AA24-49AEBF0602BB}" dt="2020-04-12T18:08:25.900" v="49" actId="13822"/>
          <ac:cxnSpMkLst>
            <pc:docMk/>
            <pc:sldMk cId="3381853632" sldId="274"/>
            <ac:cxnSpMk id="6" creationId="{F76752A7-B357-4714-93A3-F9178BF491BA}"/>
          </ac:cxnSpMkLst>
        </pc:cxnChg>
        <pc:cxnChg chg="add mod">
          <ac:chgData name="Елена Агибалова" userId="afae4b4ead802fba" providerId="LiveId" clId="{4893FAF3-3555-41B8-AA24-49AEBF0602BB}" dt="2020-04-12T18:08:03.120" v="46" actId="14100"/>
          <ac:cxnSpMkLst>
            <pc:docMk/>
            <pc:sldMk cId="3381853632" sldId="274"/>
            <ac:cxnSpMk id="7" creationId="{A96BF364-0E06-464B-A407-490348D523DB}"/>
          </ac:cxnSpMkLst>
        </pc:cxnChg>
      </pc:sldChg>
    </pc:docChg>
  </pc:docChgLst>
  <pc:docChgLst>
    <pc:chgData name="Елена Агибалова" userId="afae4b4ead802fba" providerId="LiveId" clId="{5045FE8D-2617-45C8-8286-EB5239AB85B8}"/>
    <pc:docChg chg="undo custSel mod addSld delSld modSld">
      <pc:chgData name="Елена Агибалова" userId="afae4b4ead802fba" providerId="LiveId" clId="{5045FE8D-2617-45C8-8286-EB5239AB85B8}" dt="2020-04-12T16:59:02.170" v="1427" actId="20577"/>
      <pc:docMkLst>
        <pc:docMk/>
      </pc:docMkLst>
      <pc:sldChg chg="addSp delSp modSp new mod setBg delDesignElem">
        <pc:chgData name="Елена Агибалова" userId="afae4b4ead802fba" providerId="LiveId" clId="{5045FE8D-2617-45C8-8286-EB5239AB85B8}" dt="2020-04-12T13:55:35.831" v="237" actId="20577"/>
        <pc:sldMkLst>
          <pc:docMk/>
          <pc:sldMk cId="3652718636" sldId="256"/>
        </pc:sldMkLst>
        <pc:spChg chg="mod ord">
          <ac:chgData name="Елена Агибалова" userId="afae4b4ead802fba" providerId="LiveId" clId="{5045FE8D-2617-45C8-8286-EB5239AB85B8}" dt="2020-04-12T13:52:10.247" v="212" actId="207"/>
          <ac:spMkLst>
            <pc:docMk/>
            <pc:sldMk cId="3652718636" sldId="256"/>
            <ac:spMk id="2" creationId="{62174F12-C96D-475B-91AE-1F6B47223213}"/>
          </ac:spMkLst>
        </pc:spChg>
        <pc:spChg chg="mod">
          <ac:chgData name="Елена Агибалова" userId="afae4b4ead802fba" providerId="LiveId" clId="{5045FE8D-2617-45C8-8286-EB5239AB85B8}" dt="2020-04-12T13:55:35.831" v="237" actId="20577"/>
          <ac:spMkLst>
            <pc:docMk/>
            <pc:sldMk cId="3652718636" sldId="256"/>
            <ac:spMk id="3" creationId="{A872657A-E540-4EED-B89D-BE376A118C2C}"/>
          </ac:spMkLst>
        </pc:spChg>
        <pc:spChg chg="add del">
          <ac:chgData name="Елена Агибалова" userId="afae4b4ead802fba" providerId="LiveId" clId="{5045FE8D-2617-45C8-8286-EB5239AB85B8}" dt="2020-04-12T13:46:42.602" v="10"/>
          <ac:spMkLst>
            <pc:docMk/>
            <pc:sldMk cId="3652718636" sldId="256"/>
            <ac:spMk id="5" creationId="{57ABABA7-0420-4200-9B65-1C1967CE9373}"/>
          </ac:spMkLst>
        </pc:spChg>
        <pc:spChg chg="add del">
          <ac:chgData name="Елена Агибалова" userId="afae4b4ead802fba" providerId="LiveId" clId="{5045FE8D-2617-45C8-8286-EB5239AB85B8}" dt="2020-04-12T13:45:57.422" v="6"/>
          <ac:spMkLst>
            <pc:docMk/>
            <pc:sldMk cId="3652718636" sldId="256"/>
            <ac:spMk id="8" creationId="{2783C067-F8BF-4755-B516-8A0CD74CF60C}"/>
          </ac:spMkLst>
        </pc:spChg>
        <pc:spChg chg="add del">
          <ac:chgData name="Елена Агибалова" userId="afae4b4ead802fba" providerId="LiveId" clId="{5045FE8D-2617-45C8-8286-EB5239AB85B8}" dt="2020-04-12T13:45:57.422" v="6"/>
          <ac:spMkLst>
            <pc:docMk/>
            <pc:sldMk cId="3652718636" sldId="256"/>
            <ac:spMk id="10" creationId="{2ED796EC-E7FF-46DB-B912-FB08BF12AA6E}"/>
          </ac:spMkLst>
        </pc:spChg>
        <pc:spChg chg="add del">
          <ac:chgData name="Елена Агибалова" userId="afae4b4ead802fba" providerId="LiveId" clId="{5045FE8D-2617-45C8-8286-EB5239AB85B8}" dt="2020-04-12T13:45:57.422" v="6"/>
          <ac:spMkLst>
            <pc:docMk/>
            <pc:sldMk cId="3652718636" sldId="256"/>
            <ac:spMk id="12" creationId="{549A2DAB-B431-487D-95AD-BB0FECB49E57}"/>
          </ac:spMkLst>
        </pc:spChg>
        <pc:spChg chg="add del">
          <ac:chgData name="Елена Агибалова" userId="afae4b4ead802fba" providerId="LiveId" clId="{5045FE8D-2617-45C8-8286-EB5239AB85B8}" dt="2020-04-12T13:45:57.422" v="6"/>
          <ac:spMkLst>
            <pc:docMk/>
            <pc:sldMk cId="3652718636" sldId="256"/>
            <ac:spMk id="18" creationId="{0819F787-32B4-46A8-BC57-C6571BCEE243}"/>
          </ac:spMkLst>
        </pc:spChg>
        <pc:spChg chg="add del">
          <ac:chgData name="Елена Агибалова" userId="afae4b4ead802fba" providerId="LiveId" clId="{5045FE8D-2617-45C8-8286-EB5239AB85B8}" dt="2020-04-12T13:46:42.602" v="10"/>
          <ac:spMkLst>
            <pc:docMk/>
            <pc:sldMk cId="3652718636" sldId="256"/>
            <ac:spMk id="24" creationId="{8576F020-8157-45CE-B1D9-6FA47AFEB4FA}"/>
          </ac:spMkLst>
        </pc:spChg>
        <pc:spChg chg="add">
          <ac:chgData name="Елена Агибалова" userId="afae4b4ead802fba" providerId="LiveId" clId="{5045FE8D-2617-45C8-8286-EB5239AB85B8}" dt="2020-04-12T13:47:29.923" v="11" actId="26606"/>
          <ac:spMkLst>
            <pc:docMk/>
            <pc:sldMk cId="3652718636" sldId="256"/>
            <ac:spMk id="26" creationId="{2783C067-F8BF-4755-B516-8A0CD74CF60C}"/>
          </ac:spMkLst>
        </pc:spChg>
        <pc:spChg chg="add">
          <ac:chgData name="Елена Агибалова" userId="afae4b4ead802fba" providerId="LiveId" clId="{5045FE8D-2617-45C8-8286-EB5239AB85B8}" dt="2020-04-12T13:47:29.923" v="11" actId="26606"/>
          <ac:spMkLst>
            <pc:docMk/>
            <pc:sldMk cId="3652718636" sldId="256"/>
            <ac:spMk id="27" creationId="{2ED796EC-E7FF-46DB-B912-FB08BF12AA6E}"/>
          </ac:spMkLst>
        </pc:spChg>
        <pc:spChg chg="add">
          <ac:chgData name="Елена Агибалова" userId="afae4b4ead802fba" providerId="LiveId" clId="{5045FE8D-2617-45C8-8286-EB5239AB85B8}" dt="2020-04-12T13:47:29.923" v="11" actId="26606"/>
          <ac:spMkLst>
            <pc:docMk/>
            <pc:sldMk cId="3652718636" sldId="256"/>
            <ac:spMk id="28" creationId="{549A2DAB-B431-487D-95AD-BB0FECB49E57}"/>
          </ac:spMkLst>
        </pc:spChg>
        <pc:spChg chg="add">
          <ac:chgData name="Елена Агибалова" userId="afae4b4ead802fba" providerId="LiveId" clId="{5045FE8D-2617-45C8-8286-EB5239AB85B8}" dt="2020-04-12T13:47:29.923" v="11" actId="26606"/>
          <ac:spMkLst>
            <pc:docMk/>
            <pc:sldMk cId="3652718636" sldId="256"/>
            <ac:spMk id="31" creationId="{0819F787-32B4-46A8-BC57-C6571BCEE243}"/>
          </ac:spMkLst>
        </pc:spChg>
        <pc:grpChg chg="add del">
          <ac:chgData name="Елена Агибалова" userId="afae4b4ead802fba" providerId="LiveId" clId="{5045FE8D-2617-45C8-8286-EB5239AB85B8}" dt="2020-04-12T13:46:42.602" v="10"/>
          <ac:grpSpMkLst>
            <pc:docMk/>
            <pc:sldMk cId="3652718636" sldId="256"/>
            <ac:grpSpMk id="6" creationId="{7A03E380-9CD1-4ABA-A763-9F9D252B8908}"/>
          </ac:grpSpMkLst>
        </pc:grpChg>
        <pc:cxnChg chg="add del">
          <ac:chgData name="Елена Агибалова" userId="afae4b4ead802fba" providerId="LiveId" clId="{5045FE8D-2617-45C8-8286-EB5239AB85B8}" dt="2020-04-12T13:45:57.422" v="6"/>
          <ac:cxnSpMkLst>
            <pc:docMk/>
            <pc:sldMk cId="3652718636" sldId="256"/>
            <ac:cxnSpMk id="14" creationId="{C5ECDEE1-7093-418F-9CF5-24EEB115C1C1}"/>
          </ac:cxnSpMkLst>
        </pc:cxnChg>
        <pc:cxnChg chg="add del">
          <ac:chgData name="Елена Агибалова" userId="afae4b4ead802fba" providerId="LiveId" clId="{5045FE8D-2617-45C8-8286-EB5239AB85B8}" dt="2020-04-12T13:45:57.422" v="6"/>
          <ac:cxnSpMkLst>
            <pc:docMk/>
            <pc:sldMk cId="3652718636" sldId="256"/>
            <ac:cxnSpMk id="16" creationId="{045062AF-EB11-4651-BC4A-4DA21768DE8E}"/>
          </ac:cxnSpMkLst>
        </pc:cxnChg>
        <pc:cxnChg chg="add">
          <ac:chgData name="Елена Агибалова" userId="afae4b4ead802fba" providerId="LiveId" clId="{5045FE8D-2617-45C8-8286-EB5239AB85B8}" dt="2020-04-12T13:47:29.923" v="11" actId="26606"/>
          <ac:cxnSpMkLst>
            <pc:docMk/>
            <pc:sldMk cId="3652718636" sldId="256"/>
            <ac:cxnSpMk id="29" creationId="{C5ECDEE1-7093-418F-9CF5-24EEB115C1C1}"/>
          </ac:cxnSpMkLst>
        </pc:cxnChg>
        <pc:cxnChg chg="add">
          <ac:chgData name="Елена Агибалова" userId="afae4b4ead802fba" providerId="LiveId" clId="{5045FE8D-2617-45C8-8286-EB5239AB85B8}" dt="2020-04-12T13:47:29.923" v="11" actId="26606"/>
          <ac:cxnSpMkLst>
            <pc:docMk/>
            <pc:sldMk cId="3652718636" sldId="256"/>
            <ac:cxnSpMk id="30" creationId="{045062AF-EB11-4651-BC4A-4DA21768DE8E}"/>
          </ac:cxnSpMkLst>
        </pc:cxnChg>
      </pc:sldChg>
      <pc:sldChg chg="delSp modSp new">
        <pc:chgData name="Елена Агибалова" userId="afae4b4ead802fba" providerId="LiveId" clId="{5045FE8D-2617-45C8-8286-EB5239AB85B8}" dt="2020-04-12T14:06:18.065" v="305" actId="207"/>
        <pc:sldMkLst>
          <pc:docMk/>
          <pc:sldMk cId="591006648" sldId="257"/>
        </pc:sldMkLst>
        <pc:spChg chg="del">
          <ac:chgData name="Елена Агибалова" userId="afae4b4ead802fba" providerId="LiveId" clId="{5045FE8D-2617-45C8-8286-EB5239AB85B8}" dt="2020-04-12T13:58:30.454" v="238" actId="478"/>
          <ac:spMkLst>
            <pc:docMk/>
            <pc:sldMk cId="591006648" sldId="257"/>
            <ac:spMk id="2" creationId="{2FF0AADF-592F-47C5-97B7-0193353918FE}"/>
          </ac:spMkLst>
        </pc:spChg>
        <pc:spChg chg="mod">
          <ac:chgData name="Елена Агибалова" userId="afae4b4ead802fba" providerId="LiveId" clId="{5045FE8D-2617-45C8-8286-EB5239AB85B8}" dt="2020-04-12T14:06:18.065" v="305" actId="207"/>
          <ac:spMkLst>
            <pc:docMk/>
            <pc:sldMk cId="591006648" sldId="257"/>
            <ac:spMk id="3" creationId="{B9DD5DF0-BA59-47E8-BA1D-FAD04D1CEAA2}"/>
          </ac:spMkLst>
        </pc:spChg>
      </pc:sldChg>
      <pc:sldChg chg="addSp delSp modSp new">
        <pc:chgData name="Елена Агибалова" userId="afae4b4ead802fba" providerId="LiveId" clId="{5045FE8D-2617-45C8-8286-EB5239AB85B8}" dt="2020-04-12T14:15:09.391" v="416" actId="255"/>
        <pc:sldMkLst>
          <pc:docMk/>
          <pc:sldMk cId="51844983" sldId="258"/>
        </pc:sldMkLst>
        <pc:spChg chg="del">
          <ac:chgData name="Елена Агибалова" userId="afae4b4ead802fba" providerId="LiveId" clId="{5045FE8D-2617-45C8-8286-EB5239AB85B8}" dt="2020-04-12T14:00:57.876" v="257" actId="478"/>
          <ac:spMkLst>
            <pc:docMk/>
            <pc:sldMk cId="51844983" sldId="258"/>
            <ac:spMk id="2" creationId="{08B86263-58F2-49B1-9160-4CAC8DF46654}"/>
          </ac:spMkLst>
        </pc:spChg>
        <pc:spChg chg="mod">
          <ac:chgData name="Елена Агибалова" userId="afae4b4ead802fba" providerId="LiveId" clId="{5045FE8D-2617-45C8-8286-EB5239AB85B8}" dt="2020-04-12T14:14:56.391" v="415" actId="255"/>
          <ac:spMkLst>
            <pc:docMk/>
            <pc:sldMk cId="51844983" sldId="258"/>
            <ac:spMk id="3" creationId="{474976D3-A28E-4E6E-AE52-739AE7D228BD}"/>
          </ac:spMkLst>
        </pc:spChg>
        <pc:spChg chg="add mod">
          <ac:chgData name="Елена Агибалова" userId="afae4b4ead802fba" providerId="LiveId" clId="{5045FE8D-2617-45C8-8286-EB5239AB85B8}" dt="2020-04-12T14:15:09.391" v="416" actId="255"/>
          <ac:spMkLst>
            <pc:docMk/>
            <pc:sldMk cId="51844983" sldId="258"/>
            <ac:spMk id="4" creationId="{AC73E903-F0A4-4922-8E1F-525387057E14}"/>
          </ac:spMkLst>
        </pc:spChg>
        <pc:picChg chg="add del mod">
          <ac:chgData name="Елена Агибалова" userId="afae4b4ead802fba" providerId="LiveId" clId="{5045FE8D-2617-45C8-8286-EB5239AB85B8}" dt="2020-04-12T14:02:13.280" v="268"/>
          <ac:picMkLst>
            <pc:docMk/>
            <pc:sldMk cId="51844983" sldId="258"/>
            <ac:picMk id="1026" creationId="{42BB171C-5CEB-48CC-A895-BA5F13A0225E}"/>
          </ac:picMkLst>
        </pc:picChg>
        <pc:picChg chg="add mod">
          <ac:chgData name="Елена Агибалова" userId="afae4b4ead802fba" providerId="LiveId" clId="{5045FE8D-2617-45C8-8286-EB5239AB85B8}" dt="2020-04-12T14:07:37.039" v="312" actId="1076"/>
          <ac:picMkLst>
            <pc:docMk/>
            <pc:sldMk cId="51844983" sldId="258"/>
            <ac:picMk id="1027" creationId="{B55A92A7-1519-481B-AB71-02343CEB29CE}"/>
          </ac:picMkLst>
        </pc:picChg>
      </pc:sldChg>
      <pc:sldChg chg="addSp modSp new">
        <pc:chgData name="Елена Агибалова" userId="afae4b4ead802fba" providerId="LiveId" clId="{5045FE8D-2617-45C8-8286-EB5239AB85B8}" dt="2020-04-12T14:17:53.602" v="424" actId="1076"/>
        <pc:sldMkLst>
          <pc:docMk/>
          <pc:sldMk cId="2958745040" sldId="259"/>
        </pc:sldMkLst>
        <pc:spChg chg="mod">
          <ac:chgData name="Елена Агибалова" userId="afae4b4ead802fba" providerId="LiveId" clId="{5045FE8D-2617-45C8-8286-EB5239AB85B8}" dt="2020-04-12T14:09:01.950" v="338" actId="1076"/>
          <ac:spMkLst>
            <pc:docMk/>
            <pc:sldMk cId="2958745040" sldId="259"/>
            <ac:spMk id="2" creationId="{53F0D709-5622-4801-A651-C75EC4830A4D}"/>
          </ac:spMkLst>
        </pc:spChg>
        <pc:spChg chg="mod">
          <ac:chgData name="Елена Агибалова" userId="afae4b4ead802fba" providerId="LiveId" clId="{5045FE8D-2617-45C8-8286-EB5239AB85B8}" dt="2020-04-12T14:17:44.976" v="423" actId="27636"/>
          <ac:spMkLst>
            <pc:docMk/>
            <pc:sldMk cId="2958745040" sldId="259"/>
            <ac:spMk id="3" creationId="{7BE78995-90F2-4575-9421-A5AED0DE7220}"/>
          </ac:spMkLst>
        </pc:spChg>
        <pc:spChg chg="add mod">
          <ac:chgData name="Елена Агибалова" userId="afae4b4ead802fba" providerId="LiveId" clId="{5045FE8D-2617-45C8-8286-EB5239AB85B8}" dt="2020-04-12T14:17:53.602" v="424" actId="1076"/>
          <ac:spMkLst>
            <pc:docMk/>
            <pc:sldMk cId="2958745040" sldId="259"/>
            <ac:spMk id="4" creationId="{ADB23770-8E72-44A6-8A5A-DE01E4065EFA}"/>
          </ac:spMkLst>
        </pc:spChg>
      </pc:sldChg>
      <pc:sldChg chg="addSp delSp modSp new">
        <pc:chgData name="Елена Агибалова" userId="afae4b4ead802fba" providerId="LiveId" clId="{5045FE8D-2617-45C8-8286-EB5239AB85B8}" dt="2020-04-12T14:42:18.516" v="559" actId="113"/>
        <pc:sldMkLst>
          <pc:docMk/>
          <pc:sldMk cId="3442980143" sldId="260"/>
        </pc:sldMkLst>
        <pc:spChg chg="del">
          <ac:chgData name="Елена Агибалова" userId="afae4b4ead802fba" providerId="LiveId" clId="{5045FE8D-2617-45C8-8286-EB5239AB85B8}" dt="2020-04-12T14:19:30.788" v="426" actId="478"/>
          <ac:spMkLst>
            <pc:docMk/>
            <pc:sldMk cId="3442980143" sldId="260"/>
            <ac:spMk id="2" creationId="{A71D6AA9-C195-41F2-B342-A3F6A631038B}"/>
          </ac:spMkLst>
        </pc:spChg>
        <pc:spChg chg="mod">
          <ac:chgData name="Елена Агибалова" userId="afae4b4ead802fba" providerId="LiveId" clId="{5045FE8D-2617-45C8-8286-EB5239AB85B8}" dt="2020-04-12T14:41:36.311" v="554" actId="115"/>
          <ac:spMkLst>
            <pc:docMk/>
            <pc:sldMk cId="3442980143" sldId="260"/>
            <ac:spMk id="3" creationId="{12D4809F-CF89-4AC7-A4C5-DB63CA0162E0}"/>
          </ac:spMkLst>
        </pc:spChg>
        <pc:spChg chg="add del mod">
          <ac:chgData name="Елена Агибалова" userId="afae4b4ead802fba" providerId="LiveId" clId="{5045FE8D-2617-45C8-8286-EB5239AB85B8}" dt="2020-04-12T14:36:16.930" v="484" actId="478"/>
          <ac:spMkLst>
            <pc:docMk/>
            <pc:sldMk cId="3442980143" sldId="260"/>
            <ac:spMk id="4" creationId="{13FCD687-A314-46B1-A30F-56F8DFADA468}"/>
          </ac:spMkLst>
        </pc:spChg>
        <pc:spChg chg="add mod">
          <ac:chgData name="Елена Агибалова" userId="afae4b4ead802fba" providerId="LiveId" clId="{5045FE8D-2617-45C8-8286-EB5239AB85B8}" dt="2020-04-12T14:42:18.516" v="559" actId="113"/>
          <ac:spMkLst>
            <pc:docMk/>
            <pc:sldMk cId="3442980143" sldId="260"/>
            <ac:spMk id="5" creationId="{1C29E8C1-F976-4F44-B747-3C6936197194}"/>
          </ac:spMkLst>
        </pc:spChg>
      </pc:sldChg>
      <pc:sldChg chg="addSp delSp modSp new">
        <pc:chgData name="Елена Агибалова" userId="afae4b4ead802fba" providerId="LiveId" clId="{5045FE8D-2617-45C8-8286-EB5239AB85B8}" dt="2020-04-12T14:58:46.651" v="638" actId="207"/>
        <pc:sldMkLst>
          <pc:docMk/>
          <pc:sldMk cId="2040278721" sldId="261"/>
        </pc:sldMkLst>
        <pc:spChg chg="del mod">
          <ac:chgData name="Елена Агибалова" userId="afae4b4ead802fba" providerId="LiveId" clId="{5045FE8D-2617-45C8-8286-EB5239AB85B8}" dt="2020-04-12T14:43:58.944" v="562" actId="478"/>
          <ac:spMkLst>
            <pc:docMk/>
            <pc:sldMk cId="2040278721" sldId="261"/>
            <ac:spMk id="2" creationId="{3A25BDAB-CB82-43CB-96A0-0188C48E710A}"/>
          </ac:spMkLst>
        </pc:spChg>
        <pc:spChg chg="mod">
          <ac:chgData name="Елена Агибалова" userId="afae4b4ead802fba" providerId="LiveId" clId="{5045FE8D-2617-45C8-8286-EB5239AB85B8}" dt="2020-04-12T14:56:43.168" v="617" actId="1076"/>
          <ac:spMkLst>
            <pc:docMk/>
            <pc:sldMk cId="2040278721" sldId="261"/>
            <ac:spMk id="3" creationId="{AF2EF65D-B76A-4216-9938-ACBECEE44049}"/>
          </ac:spMkLst>
        </pc:spChg>
        <pc:spChg chg="add mod">
          <ac:chgData name="Елена Агибалова" userId="afae4b4ead802fba" providerId="LiveId" clId="{5045FE8D-2617-45C8-8286-EB5239AB85B8}" dt="2020-04-12T14:58:46.651" v="638" actId="207"/>
          <ac:spMkLst>
            <pc:docMk/>
            <pc:sldMk cId="2040278721" sldId="261"/>
            <ac:spMk id="4" creationId="{F67EAF62-666C-442B-85FA-284ACB46B9D9}"/>
          </ac:spMkLst>
        </pc:spChg>
        <pc:spChg chg="add mod">
          <ac:chgData name="Елена Агибалова" userId="afae4b4ead802fba" providerId="LiveId" clId="{5045FE8D-2617-45C8-8286-EB5239AB85B8}" dt="2020-04-12T14:58:13.583" v="633" actId="20577"/>
          <ac:spMkLst>
            <pc:docMk/>
            <pc:sldMk cId="2040278721" sldId="261"/>
            <ac:spMk id="5" creationId="{3DE442B8-BF95-4683-950D-7909C9F449B2}"/>
          </ac:spMkLst>
        </pc:spChg>
      </pc:sldChg>
      <pc:sldChg chg="addSp delSp modSp new del">
        <pc:chgData name="Елена Агибалова" userId="afae4b4ead802fba" providerId="LiveId" clId="{5045FE8D-2617-45C8-8286-EB5239AB85B8}" dt="2020-04-12T15:02:55.037" v="639" actId="47"/>
        <pc:sldMkLst>
          <pc:docMk/>
          <pc:sldMk cId="335340516" sldId="262"/>
        </pc:sldMkLst>
        <pc:spChg chg="del">
          <ac:chgData name="Елена Агибалова" userId="afae4b4ead802fba" providerId="LiveId" clId="{5045FE8D-2617-45C8-8286-EB5239AB85B8}" dt="2020-04-12T14:50:47.509" v="590" actId="478"/>
          <ac:spMkLst>
            <pc:docMk/>
            <pc:sldMk cId="335340516" sldId="262"/>
            <ac:spMk id="2" creationId="{F64F220A-987E-4D02-9CA5-C9CF49592D8F}"/>
          </ac:spMkLst>
        </pc:spChg>
        <pc:spChg chg="del mod">
          <ac:chgData name="Елена Агибалова" userId="afae4b4ead802fba" providerId="LiveId" clId="{5045FE8D-2617-45C8-8286-EB5239AB85B8}" dt="2020-04-12T14:56:02.007" v="611" actId="478"/>
          <ac:spMkLst>
            <pc:docMk/>
            <pc:sldMk cId="335340516" sldId="262"/>
            <ac:spMk id="3" creationId="{DBD86767-6CF8-477E-850F-F91F811C1890}"/>
          </ac:spMkLst>
        </pc:spChg>
        <pc:spChg chg="add mod">
          <ac:chgData name="Елена Агибалова" userId="afae4b4ead802fba" providerId="LiveId" clId="{5045FE8D-2617-45C8-8286-EB5239AB85B8}" dt="2020-04-12T14:56:02.007" v="611" actId="478"/>
          <ac:spMkLst>
            <pc:docMk/>
            <pc:sldMk cId="335340516" sldId="262"/>
            <ac:spMk id="5" creationId="{6B06A390-EA4B-4137-BE4E-312A79A4E362}"/>
          </ac:spMkLst>
        </pc:spChg>
      </pc:sldChg>
      <pc:sldChg chg="modSp new">
        <pc:chgData name="Елена Агибалова" userId="afae4b4ead802fba" providerId="LiveId" clId="{5045FE8D-2617-45C8-8286-EB5239AB85B8}" dt="2020-04-12T16:02:58.541" v="672" actId="20577"/>
        <pc:sldMkLst>
          <pc:docMk/>
          <pc:sldMk cId="2503891745" sldId="262"/>
        </pc:sldMkLst>
        <pc:spChg chg="mod">
          <ac:chgData name="Елена Агибалова" userId="afae4b4ead802fba" providerId="LiveId" clId="{5045FE8D-2617-45C8-8286-EB5239AB85B8}" dt="2020-04-12T15:05:44.869" v="652" actId="20577"/>
          <ac:spMkLst>
            <pc:docMk/>
            <pc:sldMk cId="2503891745" sldId="262"/>
            <ac:spMk id="2" creationId="{58EC59C9-0E69-4EEE-BA43-FBEACC687850}"/>
          </ac:spMkLst>
        </pc:spChg>
        <pc:spChg chg="mod">
          <ac:chgData name="Елена Агибалова" userId="afae4b4ead802fba" providerId="LiveId" clId="{5045FE8D-2617-45C8-8286-EB5239AB85B8}" dt="2020-04-12T16:02:58.541" v="672" actId="20577"/>
          <ac:spMkLst>
            <pc:docMk/>
            <pc:sldMk cId="2503891745" sldId="262"/>
            <ac:spMk id="3" creationId="{754D3231-B77D-4918-A29A-0AC75ECB777F}"/>
          </ac:spMkLst>
        </pc:spChg>
      </pc:sldChg>
      <pc:sldChg chg="addSp delSp modSp new">
        <pc:chgData name="Елена Агибалова" userId="afae4b4ead802fba" providerId="LiveId" clId="{5045FE8D-2617-45C8-8286-EB5239AB85B8}" dt="2020-04-12T16:10:28.949" v="835" actId="113"/>
        <pc:sldMkLst>
          <pc:docMk/>
          <pc:sldMk cId="667146183" sldId="263"/>
        </pc:sldMkLst>
        <pc:spChg chg="del mod">
          <ac:chgData name="Елена Агибалова" userId="afae4b4ead802fba" providerId="LiveId" clId="{5045FE8D-2617-45C8-8286-EB5239AB85B8}" dt="2020-04-12T16:04:06.172" v="674" actId="478"/>
          <ac:spMkLst>
            <pc:docMk/>
            <pc:sldMk cId="667146183" sldId="263"/>
            <ac:spMk id="2" creationId="{F05A174A-DDE8-418D-936E-271F05D7DE48}"/>
          </ac:spMkLst>
        </pc:spChg>
        <pc:spChg chg="mod">
          <ac:chgData name="Елена Агибалова" userId="afae4b4ead802fba" providerId="LiveId" clId="{5045FE8D-2617-45C8-8286-EB5239AB85B8}" dt="2020-04-12T16:10:28.949" v="835" actId="113"/>
          <ac:spMkLst>
            <pc:docMk/>
            <pc:sldMk cId="667146183" sldId="263"/>
            <ac:spMk id="3" creationId="{A246AB06-26E8-4858-A343-0A7A0387B301}"/>
          </ac:spMkLst>
        </pc:spChg>
        <pc:spChg chg="add del mod">
          <ac:chgData name="Елена Агибалова" userId="afae4b4ead802fba" providerId="LiveId" clId="{5045FE8D-2617-45C8-8286-EB5239AB85B8}" dt="2020-04-12T16:07:03.291" v="733" actId="478"/>
          <ac:spMkLst>
            <pc:docMk/>
            <pc:sldMk cId="667146183" sldId="263"/>
            <ac:spMk id="4" creationId="{DFC223B2-F679-4362-801E-36F2B410FA0A}"/>
          </ac:spMkLst>
        </pc:spChg>
        <pc:spChg chg="add mod">
          <ac:chgData name="Елена Агибалова" userId="afae4b4ead802fba" providerId="LiveId" clId="{5045FE8D-2617-45C8-8286-EB5239AB85B8}" dt="2020-04-12T16:08:58.301" v="819" actId="1076"/>
          <ac:spMkLst>
            <pc:docMk/>
            <pc:sldMk cId="667146183" sldId="263"/>
            <ac:spMk id="5" creationId="{1486BAC5-A246-4029-A546-278F097D46C0}"/>
          </ac:spMkLst>
        </pc:spChg>
      </pc:sldChg>
      <pc:sldChg chg="modSp new">
        <pc:chgData name="Елена Агибалова" userId="afae4b4ead802fba" providerId="LiveId" clId="{5045FE8D-2617-45C8-8286-EB5239AB85B8}" dt="2020-04-12T16:13:29.615" v="871" actId="113"/>
        <pc:sldMkLst>
          <pc:docMk/>
          <pc:sldMk cId="3153550990" sldId="264"/>
        </pc:sldMkLst>
        <pc:spChg chg="mod">
          <ac:chgData name="Елена Агибалова" userId="afae4b4ead802fba" providerId="LiveId" clId="{5045FE8D-2617-45C8-8286-EB5239AB85B8}" dt="2020-04-12T16:11:44.965" v="858" actId="1076"/>
          <ac:spMkLst>
            <pc:docMk/>
            <pc:sldMk cId="3153550990" sldId="264"/>
            <ac:spMk id="2" creationId="{2DE97164-B05B-404B-BDC9-685AD16FBB1B}"/>
          </ac:spMkLst>
        </pc:spChg>
        <pc:spChg chg="mod">
          <ac:chgData name="Елена Агибалова" userId="afae4b4ead802fba" providerId="LiveId" clId="{5045FE8D-2617-45C8-8286-EB5239AB85B8}" dt="2020-04-12T16:13:29.615" v="871" actId="113"/>
          <ac:spMkLst>
            <pc:docMk/>
            <pc:sldMk cId="3153550990" sldId="264"/>
            <ac:spMk id="3" creationId="{386F2CF9-DECE-42F5-A6BA-D16087195F81}"/>
          </ac:spMkLst>
        </pc:spChg>
      </pc:sldChg>
      <pc:sldChg chg="delSp modSp new">
        <pc:chgData name="Елена Агибалова" userId="afae4b4ead802fba" providerId="LiveId" clId="{5045FE8D-2617-45C8-8286-EB5239AB85B8}" dt="2020-04-12T16:15:37.281" v="920" actId="20577"/>
        <pc:sldMkLst>
          <pc:docMk/>
          <pc:sldMk cId="2818524061" sldId="265"/>
        </pc:sldMkLst>
        <pc:spChg chg="del">
          <ac:chgData name="Елена Агибалова" userId="afae4b4ead802fba" providerId="LiveId" clId="{5045FE8D-2617-45C8-8286-EB5239AB85B8}" dt="2020-04-12T16:14:14.203" v="873" actId="478"/>
          <ac:spMkLst>
            <pc:docMk/>
            <pc:sldMk cId="2818524061" sldId="265"/>
            <ac:spMk id="2" creationId="{4D65DCF8-2DE2-4C43-AEC6-A67F4955E896}"/>
          </ac:spMkLst>
        </pc:spChg>
        <pc:spChg chg="mod">
          <ac:chgData name="Елена Агибалова" userId="afae4b4ead802fba" providerId="LiveId" clId="{5045FE8D-2617-45C8-8286-EB5239AB85B8}" dt="2020-04-12T16:15:37.281" v="920" actId="20577"/>
          <ac:spMkLst>
            <pc:docMk/>
            <pc:sldMk cId="2818524061" sldId="265"/>
            <ac:spMk id="3" creationId="{BAF7CE75-476D-410E-85CE-A006983835C2}"/>
          </ac:spMkLst>
        </pc:spChg>
      </pc:sldChg>
      <pc:sldChg chg="delSp modSp new">
        <pc:chgData name="Елена Агибалова" userId="afae4b4ead802fba" providerId="LiveId" clId="{5045FE8D-2617-45C8-8286-EB5239AB85B8}" dt="2020-04-12T16:18:58.619" v="940" actId="113"/>
        <pc:sldMkLst>
          <pc:docMk/>
          <pc:sldMk cId="4004798615" sldId="266"/>
        </pc:sldMkLst>
        <pc:spChg chg="del mod">
          <ac:chgData name="Елена Агибалова" userId="afae4b4ead802fba" providerId="LiveId" clId="{5045FE8D-2617-45C8-8286-EB5239AB85B8}" dt="2020-04-12T16:17:30.944" v="923" actId="478"/>
          <ac:spMkLst>
            <pc:docMk/>
            <pc:sldMk cId="4004798615" sldId="266"/>
            <ac:spMk id="2" creationId="{EAC64FEA-FF43-47EC-A17D-E5D4128B6ECB}"/>
          </ac:spMkLst>
        </pc:spChg>
        <pc:spChg chg="mod">
          <ac:chgData name="Елена Агибалова" userId="afae4b4ead802fba" providerId="LiveId" clId="{5045FE8D-2617-45C8-8286-EB5239AB85B8}" dt="2020-04-12T16:18:58.619" v="940" actId="113"/>
          <ac:spMkLst>
            <pc:docMk/>
            <pc:sldMk cId="4004798615" sldId="266"/>
            <ac:spMk id="3" creationId="{8474814D-E5DD-48D8-BB8A-34E79E7CBDA1}"/>
          </ac:spMkLst>
        </pc:spChg>
      </pc:sldChg>
      <pc:sldChg chg="addSp delSp modSp new">
        <pc:chgData name="Елена Агибалова" userId="afae4b4ead802fba" providerId="LiveId" clId="{5045FE8D-2617-45C8-8286-EB5239AB85B8}" dt="2020-04-12T16:25:11.921" v="1050" actId="113"/>
        <pc:sldMkLst>
          <pc:docMk/>
          <pc:sldMk cId="1770252612" sldId="267"/>
        </pc:sldMkLst>
        <pc:spChg chg="del">
          <ac:chgData name="Елена Агибалова" userId="afae4b4ead802fba" providerId="LiveId" clId="{5045FE8D-2617-45C8-8286-EB5239AB85B8}" dt="2020-04-12T16:19:57.601" v="942" actId="478"/>
          <ac:spMkLst>
            <pc:docMk/>
            <pc:sldMk cId="1770252612" sldId="267"/>
            <ac:spMk id="2" creationId="{A8F62563-374B-4BBC-BA25-30B49496CB69}"/>
          </ac:spMkLst>
        </pc:spChg>
        <pc:spChg chg="mod">
          <ac:chgData name="Елена Агибалова" userId="afae4b4ead802fba" providerId="LiveId" clId="{5045FE8D-2617-45C8-8286-EB5239AB85B8}" dt="2020-04-12T16:23:34.986" v="1015" actId="113"/>
          <ac:spMkLst>
            <pc:docMk/>
            <pc:sldMk cId="1770252612" sldId="267"/>
            <ac:spMk id="3" creationId="{48AE0845-55FD-47EA-9232-4B1A480BCFB4}"/>
          </ac:spMkLst>
        </pc:spChg>
        <pc:spChg chg="add del mod">
          <ac:chgData name="Елена Агибалова" userId="afae4b4ead802fba" providerId="LiveId" clId="{5045FE8D-2617-45C8-8286-EB5239AB85B8}" dt="2020-04-12T16:24:09.550" v="1023" actId="478"/>
          <ac:spMkLst>
            <pc:docMk/>
            <pc:sldMk cId="1770252612" sldId="267"/>
            <ac:spMk id="4" creationId="{9AF6D432-E5BF-42BE-914E-9FF8B01D7649}"/>
          </ac:spMkLst>
        </pc:spChg>
        <pc:spChg chg="add del">
          <ac:chgData name="Елена Агибалова" userId="afae4b4ead802fba" providerId="LiveId" clId="{5045FE8D-2617-45C8-8286-EB5239AB85B8}" dt="2020-04-12T16:24:02.697" v="1020"/>
          <ac:spMkLst>
            <pc:docMk/>
            <pc:sldMk cId="1770252612" sldId="267"/>
            <ac:spMk id="5" creationId="{D9143326-80FD-457A-A158-719AD4D16337}"/>
          </ac:spMkLst>
        </pc:spChg>
        <pc:spChg chg="add mod">
          <ac:chgData name="Елена Агибалова" userId="afae4b4ead802fba" providerId="LiveId" clId="{5045FE8D-2617-45C8-8286-EB5239AB85B8}" dt="2020-04-12T16:25:11.921" v="1050" actId="113"/>
          <ac:spMkLst>
            <pc:docMk/>
            <pc:sldMk cId="1770252612" sldId="267"/>
            <ac:spMk id="6" creationId="{256CB4A2-4A75-4321-B5C1-3ABA602C695C}"/>
          </ac:spMkLst>
        </pc:spChg>
        <pc:spChg chg="add del">
          <ac:chgData name="Елена Агибалова" userId="afae4b4ead802fba" providerId="LiveId" clId="{5045FE8D-2617-45C8-8286-EB5239AB85B8}" dt="2020-04-12T16:24:22.581" v="1027"/>
          <ac:spMkLst>
            <pc:docMk/>
            <pc:sldMk cId="1770252612" sldId="267"/>
            <ac:spMk id="7" creationId="{F1AC7A8C-5F44-4329-82F6-5CDA43838DBA}"/>
          </ac:spMkLst>
        </pc:spChg>
      </pc:sldChg>
      <pc:sldChg chg="delSp modSp new">
        <pc:chgData name="Елена Агибалова" userId="afae4b4ead802fba" providerId="LiveId" clId="{5045FE8D-2617-45C8-8286-EB5239AB85B8}" dt="2020-04-12T16:25:27.563" v="1051" actId="1076"/>
        <pc:sldMkLst>
          <pc:docMk/>
          <pc:sldMk cId="3267223345" sldId="268"/>
        </pc:sldMkLst>
        <pc:spChg chg="del mod">
          <ac:chgData name="Елена Агибалова" userId="afae4b4ead802fba" providerId="LiveId" clId="{5045FE8D-2617-45C8-8286-EB5239AB85B8}" dt="2020-04-12T16:20:08.694" v="946" actId="478"/>
          <ac:spMkLst>
            <pc:docMk/>
            <pc:sldMk cId="3267223345" sldId="268"/>
            <ac:spMk id="2" creationId="{BB2DADA8-F6B9-4CBE-B4C0-40668E5A9622}"/>
          </ac:spMkLst>
        </pc:spChg>
        <pc:spChg chg="mod">
          <ac:chgData name="Елена Агибалова" userId="afae4b4ead802fba" providerId="LiveId" clId="{5045FE8D-2617-45C8-8286-EB5239AB85B8}" dt="2020-04-12T16:25:27.563" v="1051" actId="1076"/>
          <ac:spMkLst>
            <pc:docMk/>
            <pc:sldMk cId="3267223345" sldId="268"/>
            <ac:spMk id="3" creationId="{04B6C2E1-9DAF-4BD8-8198-0A8AA4DFA722}"/>
          </ac:spMkLst>
        </pc:spChg>
      </pc:sldChg>
      <pc:sldChg chg="addSp delSp modSp new">
        <pc:chgData name="Елена Агибалова" userId="afae4b4ead802fba" providerId="LiveId" clId="{5045FE8D-2617-45C8-8286-EB5239AB85B8}" dt="2020-04-12T16:34:12.038" v="1086" actId="113"/>
        <pc:sldMkLst>
          <pc:docMk/>
          <pc:sldMk cId="2797871625" sldId="269"/>
        </pc:sldMkLst>
        <pc:spChg chg="del mod">
          <ac:chgData name="Елена Агибалова" userId="afae4b4ead802fba" providerId="LiveId" clId="{5045FE8D-2617-45C8-8286-EB5239AB85B8}" dt="2020-04-12T16:31:32.757" v="1054" actId="478"/>
          <ac:spMkLst>
            <pc:docMk/>
            <pc:sldMk cId="2797871625" sldId="269"/>
            <ac:spMk id="2" creationId="{7592DF04-4C4D-468F-98B6-B668AD07C000}"/>
          </ac:spMkLst>
        </pc:spChg>
        <pc:spChg chg="mod">
          <ac:chgData name="Елена Агибалова" userId="afae4b4ead802fba" providerId="LiveId" clId="{5045FE8D-2617-45C8-8286-EB5239AB85B8}" dt="2020-04-12T16:34:12.038" v="1086" actId="113"/>
          <ac:spMkLst>
            <pc:docMk/>
            <pc:sldMk cId="2797871625" sldId="269"/>
            <ac:spMk id="3" creationId="{DDF7A1D5-F4F1-43D7-941F-DCE95FA70F4F}"/>
          </ac:spMkLst>
        </pc:spChg>
        <pc:spChg chg="add mod">
          <ac:chgData name="Елена Агибалова" userId="afae4b4ead802fba" providerId="LiveId" clId="{5045FE8D-2617-45C8-8286-EB5239AB85B8}" dt="2020-04-12T16:31:41.176" v="1066" actId="20577"/>
          <ac:spMkLst>
            <pc:docMk/>
            <pc:sldMk cId="2797871625" sldId="269"/>
            <ac:spMk id="4" creationId="{953F2F80-6A07-4F86-8618-B0032CF14D58}"/>
          </ac:spMkLst>
        </pc:spChg>
      </pc:sldChg>
      <pc:sldChg chg="addSp delSp modSp new">
        <pc:chgData name="Елена Агибалова" userId="afae4b4ead802fba" providerId="LiveId" clId="{5045FE8D-2617-45C8-8286-EB5239AB85B8}" dt="2020-04-12T16:37:43.241" v="1134" actId="207"/>
        <pc:sldMkLst>
          <pc:docMk/>
          <pc:sldMk cId="1340374528" sldId="270"/>
        </pc:sldMkLst>
        <pc:spChg chg="del">
          <ac:chgData name="Елена Агибалова" userId="afae4b4ead802fba" providerId="LiveId" clId="{5045FE8D-2617-45C8-8286-EB5239AB85B8}" dt="2020-04-12T16:35:33.686" v="1087" actId="478"/>
          <ac:spMkLst>
            <pc:docMk/>
            <pc:sldMk cId="1340374528" sldId="270"/>
            <ac:spMk id="2" creationId="{5BB049FF-8D3A-473E-97F1-CD98FAAB4374}"/>
          </ac:spMkLst>
        </pc:spChg>
        <pc:spChg chg="mod">
          <ac:chgData name="Елена Агибалова" userId="afae4b4ead802fba" providerId="LiveId" clId="{5045FE8D-2617-45C8-8286-EB5239AB85B8}" dt="2020-04-12T16:37:43.241" v="1134" actId="207"/>
          <ac:spMkLst>
            <pc:docMk/>
            <pc:sldMk cId="1340374528" sldId="270"/>
            <ac:spMk id="3" creationId="{6235B3D1-C398-47B7-AEC3-8906642A4FE9}"/>
          </ac:spMkLst>
        </pc:spChg>
        <pc:spChg chg="add mod">
          <ac:chgData name="Елена Агибалова" userId="afae4b4ead802fba" providerId="LiveId" clId="{5045FE8D-2617-45C8-8286-EB5239AB85B8}" dt="2020-04-12T16:36:00.912" v="1121" actId="14100"/>
          <ac:spMkLst>
            <pc:docMk/>
            <pc:sldMk cId="1340374528" sldId="270"/>
            <ac:spMk id="4" creationId="{0A1F20FF-2913-434F-8215-7F023C6B3A20}"/>
          </ac:spMkLst>
        </pc:spChg>
      </pc:sldChg>
      <pc:sldChg chg="delSp modSp new">
        <pc:chgData name="Елена Агибалова" userId="afae4b4ead802fba" providerId="LiveId" clId="{5045FE8D-2617-45C8-8286-EB5239AB85B8}" dt="2020-04-12T16:40:59.647" v="1150" actId="207"/>
        <pc:sldMkLst>
          <pc:docMk/>
          <pc:sldMk cId="1879520932" sldId="271"/>
        </pc:sldMkLst>
        <pc:spChg chg="del">
          <ac:chgData name="Елена Агибалова" userId="afae4b4ead802fba" providerId="LiveId" clId="{5045FE8D-2617-45C8-8286-EB5239AB85B8}" dt="2020-04-12T16:39:22.762" v="1136" actId="478"/>
          <ac:spMkLst>
            <pc:docMk/>
            <pc:sldMk cId="1879520932" sldId="271"/>
            <ac:spMk id="2" creationId="{DD6799FE-12BB-4D5E-B4A3-1F4E336C193B}"/>
          </ac:spMkLst>
        </pc:spChg>
        <pc:spChg chg="mod">
          <ac:chgData name="Елена Агибалова" userId="afae4b4ead802fba" providerId="LiveId" clId="{5045FE8D-2617-45C8-8286-EB5239AB85B8}" dt="2020-04-12T16:40:59.647" v="1150" actId="207"/>
          <ac:spMkLst>
            <pc:docMk/>
            <pc:sldMk cId="1879520932" sldId="271"/>
            <ac:spMk id="3" creationId="{A26A75F3-5CE8-4E31-B47D-4A6570896603}"/>
          </ac:spMkLst>
        </pc:spChg>
      </pc:sldChg>
      <pc:sldChg chg="addSp delSp modSp new">
        <pc:chgData name="Елена Агибалова" userId="afae4b4ead802fba" providerId="LiveId" clId="{5045FE8D-2617-45C8-8286-EB5239AB85B8}" dt="2020-04-12T16:48:15.257" v="1201" actId="1076"/>
        <pc:sldMkLst>
          <pc:docMk/>
          <pc:sldMk cId="4221183946" sldId="272"/>
        </pc:sldMkLst>
        <pc:spChg chg="del mod">
          <ac:chgData name="Елена Агибалова" userId="afae4b4ead802fba" providerId="LiveId" clId="{5045FE8D-2617-45C8-8286-EB5239AB85B8}" dt="2020-04-12T16:47:50.343" v="1195" actId="478"/>
          <ac:spMkLst>
            <pc:docMk/>
            <pc:sldMk cId="4221183946" sldId="272"/>
            <ac:spMk id="2" creationId="{93E9291C-A36A-4A67-8241-B3A019DD023D}"/>
          </ac:spMkLst>
        </pc:spChg>
        <pc:spChg chg="del mod">
          <ac:chgData name="Елена Агибалова" userId="afae4b4ead802fba" providerId="LiveId" clId="{5045FE8D-2617-45C8-8286-EB5239AB85B8}" dt="2020-04-12T16:47:28.821" v="1190" actId="478"/>
          <ac:spMkLst>
            <pc:docMk/>
            <pc:sldMk cId="4221183946" sldId="272"/>
            <ac:spMk id="3" creationId="{85775DD6-9F73-4D8C-A64B-75E579244CB5}"/>
          </ac:spMkLst>
        </pc:spChg>
        <pc:spChg chg="add del mod">
          <ac:chgData name="Елена Агибалова" userId="afae4b4ead802fba" providerId="LiveId" clId="{5045FE8D-2617-45C8-8286-EB5239AB85B8}" dt="2020-04-12T16:47:52.260" v="1197" actId="478"/>
          <ac:spMkLst>
            <pc:docMk/>
            <pc:sldMk cId="4221183946" sldId="272"/>
            <ac:spMk id="5" creationId="{5B49D84C-75CA-41FA-97D1-0C9A66B295D8}"/>
          </ac:spMkLst>
        </pc:spChg>
        <pc:picChg chg="add mod">
          <ac:chgData name="Елена Агибалова" userId="afae4b4ead802fba" providerId="LiveId" clId="{5045FE8D-2617-45C8-8286-EB5239AB85B8}" dt="2020-04-12T16:48:15.257" v="1201" actId="1076"/>
          <ac:picMkLst>
            <pc:docMk/>
            <pc:sldMk cId="4221183946" sldId="272"/>
            <ac:picMk id="2050" creationId="{3DA3D1E4-1F57-4F3B-A45A-719D941AA4FF}"/>
          </ac:picMkLst>
        </pc:picChg>
      </pc:sldChg>
      <pc:sldChg chg="modSp new">
        <pc:chgData name="Елена Агибалова" userId="afae4b4ead802fba" providerId="LiveId" clId="{5045FE8D-2617-45C8-8286-EB5239AB85B8}" dt="2020-04-12T16:59:02.170" v="1427" actId="20577"/>
        <pc:sldMkLst>
          <pc:docMk/>
          <pc:sldMk cId="3738007097" sldId="273"/>
        </pc:sldMkLst>
        <pc:spChg chg="mod">
          <ac:chgData name="Елена Агибалова" userId="afae4b4ead802fba" providerId="LiveId" clId="{5045FE8D-2617-45C8-8286-EB5239AB85B8}" dt="2020-04-12T16:48:45.858" v="1218" actId="14100"/>
          <ac:spMkLst>
            <pc:docMk/>
            <pc:sldMk cId="3738007097" sldId="273"/>
            <ac:spMk id="2" creationId="{502E53A6-7316-47E7-8CA0-E42DA9AC3116}"/>
          </ac:spMkLst>
        </pc:spChg>
        <pc:spChg chg="mod">
          <ac:chgData name="Елена Агибалова" userId="afae4b4ead802fba" providerId="LiveId" clId="{5045FE8D-2617-45C8-8286-EB5239AB85B8}" dt="2020-04-12T16:59:02.170" v="1427" actId="20577"/>
          <ac:spMkLst>
            <pc:docMk/>
            <pc:sldMk cId="3738007097" sldId="273"/>
            <ac:spMk id="3" creationId="{01BCBD09-1199-41EC-9A83-BF8E438539E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C22D32-71C6-4B14-A466-2B95ED297C0D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7EC9C-5EB1-4E80-9CED-5493B292EB5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573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57EC9C-5EB1-4E80-9CED-5493B292EB5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387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57EC9C-5EB1-4E80-9CED-5493B292EB5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614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3F5F-0D0B-476E-8898-720BB4DD9F7F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3025-4E56-4E30-97C4-79449532B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145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3F5F-0D0B-476E-8898-720BB4DD9F7F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3025-4E56-4E30-97C4-79449532B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783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3F5F-0D0B-476E-8898-720BB4DD9F7F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3025-4E56-4E30-97C4-79449532B0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0030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3F5F-0D0B-476E-8898-720BB4DD9F7F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3025-4E56-4E30-97C4-79449532B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0858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3F5F-0D0B-476E-8898-720BB4DD9F7F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3025-4E56-4E30-97C4-79449532B0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83979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3F5F-0D0B-476E-8898-720BB4DD9F7F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3025-4E56-4E30-97C4-79449532B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836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3F5F-0D0B-476E-8898-720BB4DD9F7F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3025-4E56-4E30-97C4-79449532B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861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3F5F-0D0B-476E-8898-720BB4DD9F7F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3025-4E56-4E30-97C4-79449532B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987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3F5F-0D0B-476E-8898-720BB4DD9F7F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3025-4E56-4E30-97C4-79449532B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35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3F5F-0D0B-476E-8898-720BB4DD9F7F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3025-4E56-4E30-97C4-79449532B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3341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3F5F-0D0B-476E-8898-720BB4DD9F7F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3025-4E56-4E30-97C4-79449532B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335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3F5F-0D0B-476E-8898-720BB4DD9F7F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3025-4E56-4E30-97C4-79449532B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75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3F5F-0D0B-476E-8898-720BB4DD9F7F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3025-4E56-4E30-97C4-79449532B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847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3F5F-0D0B-476E-8898-720BB4DD9F7F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3025-4E56-4E30-97C4-79449532B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458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3F5F-0D0B-476E-8898-720BB4DD9F7F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3025-4E56-4E30-97C4-79449532B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748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83025-4E56-4E30-97C4-79449532B0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3F5F-0D0B-476E-8898-720BB4DD9F7F}" type="datetimeFigureOut">
              <a:rPr lang="ru-RU" smtClean="0"/>
              <a:pPr/>
              <a:t>15.05.2024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804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A3F5F-0D0B-476E-8898-720BB4DD9F7F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FD83025-4E56-4E30-97C4-79449532B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67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  <p:sldLayoutId id="2147483884" r:id="rId12"/>
    <p:sldLayoutId id="2147483885" r:id="rId13"/>
    <p:sldLayoutId id="2147483886" r:id="rId14"/>
    <p:sldLayoutId id="2147483887" r:id="rId15"/>
    <p:sldLayoutId id="21474838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rustutors.ru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gevip.ru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7">
            <a:extLst>
              <a:ext uri="{FF2B5EF4-FFF2-40B4-BE49-F238E27FC236}">
                <a16:creationId xmlns:a16="http://schemas.microsoft.com/office/drawing/2014/main" id="{2783C067-F8BF-4755-B516-8A0CD74C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9">
            <a:extLst>
              <a:ext uri="{FF2B5EF4-FFF2-40B4-BE49-F238E27FC236}">
                <a16:creationId xmlns:a16="http://schemas.microsoft.com/office/drawing/2014/main" id="{2ED796EC-E7FF-46DB-B912-FB08BF12AA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11">
            <a:extLst>
              <a:ext uri="{FF2B5EF4-FFF2-40B4-BE49-F238E27FC236}">
                <a16:creationId xmlns:a16="http://schemas.microsoft.com/office/drawing/2014/main" id="{549A2DAB-B431-487D-95AD-BB0FECB49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29" name="Straight Connector 13">
            <a:extLst>
              <a:ext uri="{FF2B5EF4-FFF2-40B4-BE49-F238E27FC236}">
                <a16:creationId xmlns:a16="http://schemas.microsoft.com/office/drawing/2014/main" id="{C5ECDEE1-7093-418F-9CF5-24EEB115C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15">
            <a:extLst>
              <a:ext uri="{FF2B5EF4-FFF2-40B4-BE49-F238E27FC236}">
                <a16:creationId xmlns:a16="http://schemas.microsoft.com/office/drawing/2014/main" id="{045062AF-EB11-4651-BC4A-4DA21768D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174F12-C96D-475B-91AE-1F6B472232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3638" y="1738264"/>
            <a:ext cx="8897602" cy="2526503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Анализ содержания текста. Лексический анализ. Виды чтения и адекватное понимание текста.</a:t>
            </a:r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0819F787-32B4-46A8-BC57-C6571BCEE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1FBCC2D0-10AA-6644-1D81-5E7876C6FE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10257" y="4273235"/>
            <a:ext cx="3096285" cy="2240731"/>
          </a:xfrm>
        </p:spPr>
        <p:txBody>
          <a:bodyPr/>
          <a:lstStyle/>
          <a:p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Степанова З.Ф.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МОАУ «СОШ № 39 г. Орска»</a:t>
            </a:r>
          </a:p>
        </p:txBody>
      </p:sp>
    </p:spTree>
    <p:extLst>
      <p:ext uri="{BB962C8B-B14F-4D97-AF65-F5344CB8AC3E}">
        <p14:creationId xmlns:p14="http://schemas.microsoft.com/office/powerpoint/2010/main" val="3652718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9DD5DF0-BA59-47E8-BA1D-FAD04D1CE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390" y="325925"/>
            <a:ext cx="9781912" cy="6413921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Гипербола (чрезмерное преувеличение), литота (чрезмерное преуменьшение). 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 различать, когда герои преувеличивают или преуменьшают и не воспринимать сказанное буквально.</a:t>
            </a:r>
          </a:p>
          <a:p>
            <a:pPr lvl="0" fontAlgn="base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Просторечия, жаргонизмы, диалектизмы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могут многое "рассказать" о персонаже. Например, просторечие свойственно героям с низким уровнем образования, культуры, воспитания. Даже если персонаж это скрывает, речь "выдает" его.  «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Арихметике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учит его, батюшка, один отставной сержант, Цыфиркин» (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Простакова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комедии «Недоросль»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Фонивизина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д. I). «Господа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енаралы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.» (Пугачев в повести «Капитанская дочка» Пушкина)</a:t>
            </a:r>
          </a:p>
          <a:p>
            <a:pPr fontAlgn="base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Тропы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(метафоры, эпитеты и т.д.). Тропы также нельзя понимать буквально.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926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9DD5DF0-BA59-47E8-BA1D-FAD04D1CE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069" y="461727"/>
            <a:ext cx="10026187" cy="62781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Залогом успешного выполнения задания является, конечно же, внимательное изучающее чтение напечатанного текста. Начните свою работу именно с этого, ведь вам ещё предстоит писать сочинение.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Помогут в работе над заданием и ответы на следующие вопросы:</a:t>
            </a:r>
          </a:p>
          <a:p>
            <a:pPr lvl="0"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какова позиция автора (основная мысль текста), что автор хотел выразить, сказать своим произведением;</a:t>
            </a:r>
          </a:p>
          <a:p>
            <a:pPr lvl="0"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герои представлены в тексте, как автор их изображает и как к ним относится.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Ответить на вопрос  можно, если вы определите не только поверхностную информацию, но и глубинную, которая часто в тексте прямо не выражена.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00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14DB717-A67A-45A3-B7C5-8915FD241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55775"/>
            <a:ext cx="10639498" cy="4230625"/>
          </a:xfrm>
        </p:spPr>
        <p:txBody>
          <a:bodyPr/>
          <a:lstStyle/>
          <a:p>
            <a:pPr marL="0" marR="12065" indent="0">
              <a:lnSpc>
                <a:spcPct val="150000"/>
              </a:lnSpc>
              <a:spcBef>
                <a:spcPts val="100"/>
              </a:spcBef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Методические рекомендации обучающимся по организации индивидуальной подготовки к ОГЭ 2023 года, автор-составитель: И.П.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Цыбулько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12065" indent="0">
              <a:lnSpc>
                <a:spcPct val="150000"/>
              </a:lnSpc>
              <a:spcBef>
                <a:spcPts val="100"/>
              </a:spcBef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https://rustutors.ru/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12065" indent="0">
              <a:lnSpc>
                <a:spcPct val="150000"/>
              </a:lnSpc>
              <a:spcBef>
                <a:spcPts val="100"/>
              </a:spcBef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https://ogevip.ru/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12065" indent="0">
              <a:lnSpc>
                <a:spcPct val="150000"/>
              </a:lnSpc>
              <a:spcBef>
                <a:spcPts val="100"/>
              </a:spcBef>
              <a:buNone/>
            </a:pPr>
            <a:endParaRPr lang="ru-RU" sz="2000" dirty="0">
              <a:solidFill>
                <a:schemeClr val="tx1"/>
              </a:solidFill>
            </a:endParaRPr>
          </a:p>
          <a:p>
            <a:pPr marL="0" marR="12065" indent="0">
              <a:lnSpc>
                <a:spcPct val="150000"/>
              </a:lnSpc>
              <a:spcBef>
                <a:spcPts val="100"/>
              </a:spcBef>
              <a:buNone/>
            </a:pP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87CD9FCD-AC95-4AD6-BBEA-525E11356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53340"/>
            <a:ext cx="8596668" cy="946068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</a:t>
            </a:r>
            <a:endParaRPr lang="ru-RU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423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9DD5DF0-BA59-47E8-BA1D-FAD04D1CE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084" y="262550"/>
            <a:ext cx="10683089" cy="57398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Анализ текста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умение вдумчиво читать текст, проверка того, умеете ли вы работать с информацией.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Главная информация текста — это информация, ради которой написан текст. Помните, что главная информация дана только в прямом значении (ТОЧНО и КОНКРЕТНО). Тексты различны: некоторые, кроме основной информации, содержат дополнительную, в некоторых есть как явно выраженная, так и скрытая информация. Понять текст — это значит уловить логику его построения, понять связи между частями, всесторонне проанализировать содержание, найти неверные факты и ошибочные высказывания, не соответствующие тексту. 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Существует еще и подтекстовая информация, или просто подтекст. Подтекст— внутренний, скрытый смысл текста. Важно улавливать не только общий смысл, но и скрытый. «Ваш шпиц, прелестный шпиц», — обращается Молчалин к Хлестовой. «Мой муж — прелестный муж», — только что говорила Наталья Дмитриевна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Горич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(Синтаксическим параллелизмом этих фраз и повторением слова «прелестный» вводится вполне определенный подтекст: мужья московских дам занимают положение комнатных собачек). </a:t>
            </a:r>
          </a:p>
        </p:txBody>
      </p:sp>
    </p:spTree>
    <p:extLst>
      <p:ext uri="{BB962C8B-B14F-4D97-AF65-F5344CB8AC3E}">
        <p14:creationId xmlns:p14="http://schemas.microsoft.com/office/powerpoint/2010/main" val="591006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9DD5DF0-BA59-47E8-BA1D-FAD04D1CE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422" y="1388124"/>
            <a:ext cx="9329997" cy="56085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умения: </a:t>
            </a: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анализировать текст; </a:t>
            </a: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выделять тему, основную мысль, ключевые слова,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микротемы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разбивать текст на абзацы, композиционные элементы текста; </a:t>
            </a: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функционально-смысловые типы речи, принадлежность текста к одному из них и к функциональной разновидности языка; </a:t>
            </a: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тексты различных типов речи и соблюдать нормы их построения; </a:t>
            </a: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виды связи, смысловые, лексические и грамматические средства связи предложений в тексте, а также уместно и целесообразно их использовать. 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ECE67875-B223-4B5D-9A7C-EDBAEE887C4B}"/>
              </a:ext>
            </a:extLst>
          </p:cNvPr>
          <p:cNvSpPr txBox="1">
            <a:spLocks/>
          </p:cNvSpPr>
          <p:nvPr/>
        </p:nvSpPr>
        <p:spPr>
          <a:xfrm>
            <a:off x="0" y="358929"/>
            <a:ext cx="9485523" cy="10291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4000" dirty="0">
                <a:solidFill>
                  <a:schemeClr val="accent2">
                    <a:lumMod val="75000"/>
                  </a:schemeClr>
                </a:solidFill>
              </a:rPr>
              <a:t>Анализ содержания текста</a:t>
            </a:r>
          </a:p>
        </p:txBody>
      </p:sp>
    </p:spTree>
    <p:extLst>
      <p:ext uri="{BB962C8B-B14F-4D97-AF65-F5344CB8AC3E}">
        <p14:creationId xmlns:p14="http://schemas.microsoft.com/office/powerpoint/2010/main" val="37099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9DD5DF0-BA59-47E8-BA1D-FAD04D1CE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871" y="398352"/>
            <a:ext cx="9211430" cy="61007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/>
              <a:t>    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Читая текст,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обращайте внимание на все непонятные слова и выражения. Помните о том, что лексическое значение незнакомого слова может быть подсказано содержанием всего текста; 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ведите диалог с автором текста; по ходу чтения ставьте вопросы к тексту и выдвигайте предположения о дальнейшем его содержании;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проверяйте верность выдвинутых Вами предположений при чтении последующих частей текста; 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старайтесь всё время выделять в тексте главное, существенное. Находите важную информацию, делайте выписки основных идей, положений. Обращайте внимание на фразы, выделенные курсивом или жирным шрифтом, так как именно они выражают ключевые понятия и мы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внимание уделяйте первым фразам каждого абзаца, так как именно они, как правило, выражают обобщающее, «узловые» суждения автора; 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обращайте внимание на слова, употреблённые в переносном значении; это поможет Вам не только выполнить задания, связанные с анализом средств выразительности, но и лучше понять прочитанный текст; 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приготовьтесь к тому, что, отвечая на задания экзаменационной работы, Вам придётся постоянно возвращаться к тексту, перечитывать его полностью или частично. </a:t>
            </a:r>
          </a:p>
          <a:p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892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>
            <a:extLst>
              <a:ext uri="{FF2B5EF4-FFF2-40B4-BE49-F238E27FC236}">
                <a16:creationId xmlns:a16="http://schemas.microsoft.com/office/drawing/2014/main" id="{D2A1B23C-6069-4680-825C-02C7E3C38C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923" y="289711"/>
            <a:ext cx="9577565" cy="5957180"/>
          </a:xfrm>
        </p:spPr>
      </p:pic>
    </p:spTree>
    <p:extLst>
      <p:ext uri="{BB962C8B-B14F-4D97-AF65-F5344CB8AC3E}">
        <p14:creationId xmlns:p14="http://schemas.microsoft.com/office/powerpoint/2010/main" val="1945615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997E8E-C9F8-7E86-C90C-680140948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101" y="181069"/>
            <a:ext cx="10836997" cy="5115207"/>
          </a:xfrm>
        </p:spPr>
        <p:txBody>
          <a:bodyPr>
            <a:no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Создать подтекст помогают * монтаж – это порядок, в котором выстроены предложения, абзацы и отдельные отрезки текста и который подчинен основному замыслу автора; * разрывы, в которых содержится та информация, которую читатель уже имеет (или должен, по мнению автора, иметь). </a:t>
            </a:r>
            <a:b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Содержание текста становится понятным только тогда, когда любой читатель может самостоятельно заполнить эти смысловые разрывы, когда в его мышлении уже содержится «как бы внутренний текст», который он самостоятельно дополняет. Ни один текст нельзя построить, объясняя каждое слово, ни в одном тексте нельзя сказать всего. Когда мы говорим или пишем, то обязательно предполагаем, что какая-то часть информации нашему адресату известна, и помещаем ее в разрывы. Связность текста – категория, характеризующая особенности соединения внутри речевого произведения его элементов: предложений, абзацев, сверхфразовых единств и т.д. Она строится на основе лексико-грамматических возможностей языка. </a:t>
            </a:r>
            <a:b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Цепная связь предложений – определенный вид тематической прогрессии, реализующийся в цепной связи между предложениями данного текста (великий русский писатель заменено личным местоимением он). </a:t>
            </a:r>
            <a:b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Ключевые слова – это такие слова, которые связаны с основными образами, объектами и понятиями текста и сжато представляют текст. Ключевые, опорные, слова выражают преобладающую в тексте авторскую оценку. Такие ключевые слова в наибольшей степени помогают понять авторскую позицию, идею текста. Они помогают более точно определить тему текста.</a:t>
            </a:r>
          </a:p>
        </p:txBody>
      </p:sp>
    </p:spTree>
    <p:extLst>
      <p:ext uri="{BB962C8B-B14F-4D97-AF65-F5344CB8AC3E}">
        <p14:creationId xmlns:p14="http://schemas.microsoft.com/office/powerpoint/2010/main" val="417325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9DD5DF0-BA59-47E8-BA1D-FAD04D1CE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304" y="1388124"/>
            <a:ext cx="9650776" cy="4935558"/>
          </a:xfrm>
        </p:spPr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   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чтобы выполнить задание ОГЭ, необходимо в полной мере владеть разными видами чтения и уметь подбирать вид в соответствии с целью.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 речевой деятельности, в результате которой мы получаем необходимую информацию, эмоции.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Чтобы правильно выбирать стратегию чтения, важно понять мотив чтения. Он может быть разным: для получения информации, для общего развития, для отдыха, развлечения, наслаждения. 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нашем случае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мотивом является получение информации.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E536DE2B-C603-47A6-A905-7D4DB739B292}"/>
              </a:ext>
            </a:extLst>
          </p:cNvPr>
          <p:cNvSpPr txBox="1">
            <a:spLocks/>
          </p:cNvSpPr>
          <p:nvPr/>
        </p:nvSpPr>
        <p:spPr>
          <a:xfrm>
            <a:off x="0" y="245913"/>
            <a:ext cx="9485523" cy="10291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4000" dirty="0">
                <a:solidFill>
                  <a:schemeClr val="accent2">
                    <a:lumMod val="75000"/>
                  </a:schemeClr>
                </a:solidFill>
              </a:rPr>
              <a:t>Виды чтения</a:t>
            </a:r>
          </a:p>
        </p:txBody>
      </p:sp>
    </p:spTree>
    <p:extLst>
      <p:ext uri="{BB962C8B-B14F-4D97-AF65-F5344CB8AC3E}">
        <p14:creationId xmlns:p14="http://schemas.microsoft.com/office/powerpoint/2010/main" val="398708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9DD5DF0-BA59-47E8-BA1D-FAD04D1CE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123" y="334978"/>
            <a:ext cx="9658957" cy="5988704"/>
          </a:xfrm>
        </p:spPr>
        <p:txBody>
          <a:bodyPr>
            <a:normAutofit lnSpcReduction="10000"/>
          </a:bodyPr>
          <a:lstStyle/>
          <a:p>
            <a:pPr marL="0" lvl="0" indent="0" algn="just" fontAlgn="base"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Просмотровое чтение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Используется для составления общего впечатления от текста, как правило при таком чтении просматривается титульный лист, оглавление, отдельные абзацы и предложения. При помощи просмотрового чтения читающий решает, нужен ли ему текст для подробного изучения. </a:t>
            </a:r>
          </a:p>
          <a:p>
            <a:pPr marL="0" lvl="0" indent="0" algn="just" fontAlgn="base"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Ознакомительное (выборочное) чтение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Текст читается целиком, но быстро. При помощи ознакомительного чтения читатель получает общее представление о проблематике текста. Воспринимается основная информация, детали опускаются. 4 Ознакомительное чтение часто используют для выработки собственной позиции по теме/проблеме. </a:t>
            </a:r>
          </a:p>
          <a:p>
            <a:pPr marL="0" lvl="0" indent="0" algn="just" fontAlgn="base"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Сканирование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быстрый просмотр текста для поиска нужного факта, слова, имени. Поисковое чтение. Цель поискового чтения - обнаружение какой-либо информации. При обнаружении необходимой информации чтение прекращается. </a:t>
            </a:r>
          </a:p>
          <a:p>
            <a:pPr marL="0" lvl="0" indent="0" algn="just" fontAlgn="base"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Изучающее чтение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читателю наиболее полно понять информацию, содержащуюся в тексте. Текст читается внимательно, медленно, целиком, часто сопровождается перечитыванием отдельных отрезков. Изучающее чтение направлено на усвоение главной мысли, логики изложения, требует вникания в детали. Часто целью такого чтение - запоминание информации и ее дальнейшее использование.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Быстрое чтение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характеризуется высокой скоростью и высоким качеством усвоения прочитанного. </a:t>
            </a:r>
          </a:p>
        </p:txBody>
      </p:sp>
    </p:spTree>
    <p:extLst>
      <p:ext uri="{BB962C8B-B14F-4D97-AF65-F5344CB8AC3E}">
        <p14:creationId xmlns:p14="http://schemas.microsoft.com/office/powerpoint/2010/main" val="2991309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9DD5DF0-BA59-47E8-BA1D-FAD04D1CE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78" y="425513"/>
            <a:ext cx="9514102" cy="63143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Тексты, представленные для анализа в тесте ОГЭ, как правило, художественные.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правильно понять содержание художественного текста? Необходимо учитывать приемы и средства, которые может использовать автор.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что стоит обратить внимание?</a:t>
            </a:r>
          </a:p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Ирония, сарказм (злая ирония) 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насмешка, которая часто строится на употреблении слов в противоположном смысле. Почему важно уметь распознавать иронию? Ответ прост: если вы будете понимать все сказанное героями буквально, то просто не поймете смысл, который вкладывают герои в слова. 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Примеры иронии: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«Забил снаряд я в пушку туго 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И думал: угощу я друга 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Постой-ка, брат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мусью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!» («Бородино» М.Ю. Лермонтов)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(Конечно, никаких друзей никто не собирался угощать)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39741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</TotalTime>
  <Words>1406</Words>
  <Application>Microsoft Office PowerPoint</Application>
  <PresentationFormat>Широкоэкранный</PresentationFormat>
  <Paragraphs>48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 3</vt:lpstr>
      <vt:lpstr>Аспект</vt:lpstr>
      <vt:lpstr>       Анализ содержания текста. Лексический анализ. Виды чтения и адекватное понимание текста.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Создать подтекст помогают * монтаж – это порядок, в котором выстроены предложения, абзацы и отдельные отрезки текста и который подчинен основному замыслу автора; * разрывы, в которых содержится та информация, которую читатель уже имеет (или должен, по мнению автора, иметь).         Содержание текста становится понятным только тогда, когда любой читатель может самостоятельно заполнить эти смысловые разрывы, когда в его мышлении уже содержится «как бы внутренний текст», который он самостоятельно дополняет. Ни один текст нельзя построить, объясняя каждое слово, ни в одном тексте нельзя сказать всего. Когда мы говорим или пишем, то обязательно предполагаем, что какая-то часть информации нашему адресату известна, и помещаем ее в разрывы. Связность текста – категория, характеризующая особенности соединения внутри речевого произведения его элементов: предложений, абзацев, сверхфразовых единств и т.д. Она строится на основе лексико-грамматических возможностей языка.       Цепная связь предложений – определенный вид тематической прогрессии, реализующийся в цепной связи между предложениями данного текста (великий русский писатель заменено личным местоимением он).       Ключевые слова – это такие слова, которые связаны с основными образами, объектами и понятиями текста и сжато представляют текст. Ключевые, опорные, слова выражают преобладающую в тексте авторскую оценку. Такие ключевые слова в наибольшей степени помогают понять авторскую позицию, идею текста. Они помогают более точно определить тему текста.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Литература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Стилистика как раздел науки о языке. Функциональные стили  </dc:title>
  <dc:creator>Елена Агибалова</dc:creator>
  <cp:lastModifiedBy>Ангелина Степанова</cp:lastModifiedBy>
  <cp:revision>23</cp:revision>
  <dcterms:created xsi:type="dcterms:W3CDTF">2020-04-12T13:47:29Z</dcterms:created>
  <dcterms:modified xsi:type="dcterms:W3CDTF">2024-05-15T17:35:30Z</dcterms:modified>
</cp:coreProperties>
</file>