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B7E5A-B345-4D9A-9947-A8DA33780363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09259-6CC0-4483-A718-A6DCB6351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09259-6CC0-4483-A718-A6DCB6351D0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BBC9-4CFF-4072-9746-4CA7035388B8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C7DEC-01AB-443B-82EF-F18A5894B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F024-A321-4C43-8D31-0050C9BD1C71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7D3C-9828-45F1-A2CF-B9ABCD545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FB589-37C5-4750-839B-032A4458F659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AEFC5-1C12-45C5-89AF-93F49183C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D25F-5590-49A9-BD98-9B75AC705271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C4D6-66C4-466D-A48C-56B62883C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41D3F4-7864-4E02-88D1-210DA771F46F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5B41AC-4E93-4310-9C17-FFA51218D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64443"/>
            <a:ext cx="5707028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atte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5"/>
                </a:solidFill>
                <a:latin typeface="+mn-lt"/>
                <a:cs typeface="+mn-cs"/>
              </a:rPr>
              <a:t>«</a:t>
            </a:r>
            <a:r>
              <a:rPr lang="ru-RU" sz="2800" b="1" dirty="0" smtClean="0">
                <a:ln/>
                <a:solidFill>
                  <a:schemeClr val="accent5"/>
                </a:solidFill>
                <a:latin typeface="+mn-lt"/>
                <a:cs typeface="+mn-cs"/>
              </a:rPr>
              <a:t>Предметно - </a:t>
            </a:r>
            <a:r>
              <a:rPr lang="ru-RU" sz="2800" b="1" dirty="0" smtClean="0">
                <a:ln/>
                <a:solidFill>
                  <a:schemeClr val="accent5"/>
                </a:solidFill>
                <a:latin typeface="+mn-lt"/>
                <a:cs typeface="+mn-cs"/>
              </a:rPr>
              <a:t>развивающая среда в  группе раннего дошкольного возраста «Колобок». </a:t>
            </a:r>
            <a:endParaRPr lang="ru-RU" sz="2800" b="1" dirty="0">
              <a:ln/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285720" y="3071810"/>
            <a:ext cx="428628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buFont typeface="Arial" charset="0"/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Воспитатель МДОАУ «Детский сад № 39 «Родничок»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</a:rPr>
              <a:t>с.Крыловка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 г.Орска» </a:t>
            </a:r>
          </a:p>
          <a:p>
            <a:pPr algn="ctr">
              <a:lnSpc>
                <a:spcPts val="2500"/>
              </a:lnSpc>
              <a:buFont typeface="Arial" charset="0"/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Антоненко Ирина Леонидовна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728192"/>
          </a:xfrm>
        </p:spPr>
        <p:txBody>
          <a:bodyPr/>
          <a:lstStyle/>
          <a:p>
            <a:pPr algn="l">
              <a:spcBef>
                <a:spcPts val="150"/>
              </a:spcBef>
              <a:spcAft>
                <a:spcPts val="375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+mn-lt"/>
                <a:ea typeface="Times New Roman"/>
              </a:rPr>
              <a:t>                                    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+mn-lt"/>
                <a:ea typeface="Times New Roman"/>
              </a:rPr>
              <a:t>«</a:t>
            </a:r>
            <a:r>
              <a:rPr lang="ru-RU" sz="2400" b="1" dirty="0" smtClean="0">
                <a:solidFill>
                  <a:schemeClr val="accent5"/>
                </a:solidFill>
                <a:latin typeface="+mn-lt"/>
                <a:ea typeface="Times New Roman"/>
              </a:rPr>
              <a:t>Книжный уголок»    </a:t>
            </a:r>
            <a:endParaRPr lang="ru-RU" sz="24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184358" cy="310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2132856"/>
            <a:ext cx="345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Стихи для самых маленьких «Учебник для</a:t>
            </a:r>
          </a:p>
          <a:p>
            <a:r>
              <a:rPr lang="ru-RU" dirty="0"/>
              <a:t>малышей. Владимир .Степанов.</a:t>
            </a:r>
          </a:p>
          <a:p>
            <a:r>
              <a:rPr lang="ru-RU" dirty="0"/>
              <a:t>«Для самых маленьких. «Азбука в загадках».</a:t>
            </a:r>
          </a:p>
          <a:p>
            <a:r>
              <a:rPr lang="ru-RU" dirty="0" err="1"/>
              <a:t>Мойдодыр</a:t>
            </a:r>
            <a:r>
              <a:rPr lang="ru-RU" dirty="0"/>
              <a:t>».Корней .Чуковский.</a:t>
            </a:r>
          </a:p>
          <a:p>
            <a:r>
              <a:rPr lang="ru-RU" dirty="0"/>
              <a:t>«Забавные </a:t>
            </a:r>
            <a:r>
              <a:rPr lang="ru-RU" dirty="0" smtClean="0"/>
              <a:t>малыши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4459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5"/>
                </a:solidFill>
                <a:latin typeface="Times New Roman"/>
                <a:ea typeface="Times New Roman"/>
              </a:rPr>
              <a:t>                                       «</a:t>
            </a:r>
            <a:r>
              <a:rPr lang="ru-RU" sz="2400" b="1" dirty="0" smtClean="0">
                <a:solidFill>
                  <a:schemeClr val="accent5"/>
                </a:solidFill>
                <a:latin typeface="Times New Roman"/>
                <a:ea typeface="Times New Roman"/>
              </a:rPr>
              <a:t>Уголок уединения»</a:t>
            </a:r>
            <a:endParaRPr lang="ru-RU" sz="2400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99" y="866329"/>
            <a:ext cx="3807718" cy="27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7" y="1071650"/>
            <a:ext cx="3600400" cy="257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143" y="3915966"/>
            <a:ext cx="3469184" cy="225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3573016"/>
            <a:ext cx="32403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Коврик</a:t>
            </a:r>
          </a:p>
          <a:p>
            <a:r>
              <a:rPr lang="ru-RU" dirty="0"/>
              <a:t>Подушки</a:t>
            </a:r>
          </a:p>
          <a:p>
            <a:r>
              <a:rPr lang="ru-RU" dirty="0"/>
              <a:t>Д\и : «Собери картинку».</a:t>
            </a:r>
          </a:p>
          <a:p>
            <a:r>
              <a:rPr lang="ru-RU" dirty="0"/>
              <a:t>Игра настольная «Домино», подушки </a:t>
            </a:r>
            <a:r>
              <a:rPr lang="ru-RU" dirty="0" err="1"/>
              <a:t>антистресс</a:t>
            </a:r>
            <a:r>
              <a:rPr lang="ru-RU" dirty="0"/>
              <a:t>, мячики светящиеся и с шипами, телефон,</a:t>
            </a:r>
          </a:p>
          <a:p>
            <a:r>
              <a:rPr lang="ru-RU" dirty="0"/>
              <a:t>шнуровки, книги, картины с пейзажем, карточки с эмоциями</a:t>
            </a:r>
          </a:p>
        </p:txBody>
      </p:sp>
    </p:spTree>
    <p:extLst>
      <p:ext uri="{BB962C8B-B14F-4D97-AF65-F5344CB8AC3E}">
        <p14:creationId xmlns:p14="http://schemas.microsoft.com/office/powerpoint/2010/main" val="14603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76672"/>
            <a:ext cx="3806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+mn-lt"/>
              </a:rPr>
              <a:t>«Физкультурный уголок</a:t>
            </a:r>
            <a:r>
              <a:rPr lang="ru-RU" sz="2400" dirty="0" smtClean="0">
                <a:solidFill>
                  <a:schemeClr val="accent5"/>
                </a:solidFill>
                <a:latin typeface="+mn-lt"/>
              </a:rPr>
              <a:t>»</a:t>
            </a:r>
            <a:endParaRPr lang="ru-RU" sz="24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4896543" cy="363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1196752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Кольцеброс</a:t>
            </a:r>
            <a:r>
              <a:rPr lang="ru-RU" dirty="0" smtClean="0"/>
              <a:t>  напольный</a:t>
            </a:r>
            <a:endParaRPr lang="ru-RU" dirty="0"/>
          </a:p>
          <a:p>
            <a:r>
              <a:rPr lang="ru-RU" dirty="0"/>
              <a:t>Кегли (набор)</a:t>
            </a:r>
          </a:p>
          <a:p>
            <a:r>
              <a:rPr lang="ru-RU" dirty="0"/>
              <a:t>Массажные коврики</a:t>
            </a:r>
          </a:p>
          <a:p>
            <a:r>
              <a:rPr lang="ru-RU" dirty="0"/>
              <a:t>Разноцветные ленточки</a:t>
            </a:r>
          </a:p>
          <a:p>
            <a:r>
              <a:rPr lang="ru-RU" dirty="0"/>
              <a:t>Мячи, разные</a:t>
            </a:r>
          </a:p>
          <a:p>
            <a:r>
              <a:rPr lang="ru-RU" dirty="0" smtClean="0"/>
              <a:t>Прыгалки ,обручи </a:t>
            </a:r>
            <a:endParaRPr lang="ru-RU" dirty="0"/>
          </a:p>
          <a:p>
            <a:r>
              <a:rPr lang="ru-RU" dirty="0"/>
              <a:t>Мешочки для метания</a:t>
            </a:r>
          </a:p>
          <a:p>
            <a:r>
              <a:rPr lang="ru-RU" dirty="0"/>
              <a:t>Флажки</a:t>
            </a:r>
          </a:p>
          <a:p>
            <a:r>
              <a:rPr lang="ru-RU" dirty="0"/>
              <a:t>Ракетки</a:t>
            </a:r>
          </a:p>
        </p:txBody>
      </p:sp>
    </p:spTree>
    <p:extLst>
      <p:ext uri="{BB962C8B-B14F-4D97-AF65-F5344CB8AC3E}">
        <p14:creationId xmlns:p14="http://schemas.microsoft.com/office/powerpoint/2010/main" val="5902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5"/>
                </a:solidFill>
                <a:latin typeface="+mn-lt"/>
              </a:rPr>
              <a:t>            </a:t>
            </a:r>
          </a:p>
          <a:p>
            <a:pPr algn="just"/>
            <a:endParaRPr lang="ru-RU" sz="3600" b="1" dirty="0">
              <a:solidFill>
                <a:schemeClr val="accent5"/>
              </a:solidFill>
              <a:latin typeface="+mn-lt"/>
            </a:endParaRPr>
          </a:p>
          <a:p>
            <a:pPr algn="just"/>
            <a:endParaRPr lang="ru-RU" sz="3600" b="1" dirty="0" smtClean="0">
              <a:solidFill>
                <a:schemeClr val="accent5"/>
              </a:solidFill>
              <a:latin typeface="+mn-lt"/>
            </a:endParaRPr>
          </a:p>
          <a:p>
            <a:pPr algn="just"/>
            <a:endParaRPr lang="ru-RU" sz="3600" b="1" dirty="0">
              <a:solidFill>
                <a:schemeClr val="accent5"/>
              </a:solidFill>
              <a:latin typeface="+mn-lt"/>
            </a:endParaRPr>
          </a:p>
          <a:p>
            <a:pPr algn="just"/>
            <a:endParaRPr lang="ru-RU" sz="3600" b="1" dirty="0" smtClean="0">
              <a:solidFill>
                <a:schemeClr val="accent5"/>
              </a:solidFill>
              <a:latin typeface="+mn-lt"/>
            </a:endParaRPr>
          </a:p>
          <a:p>
            <a:pPr algn="just"/>
            <a:r>
              <a:rPr lang="ru-RU" sz="3600" b="1" dirty="0" smtClean="0">
                <a:solidFill>
                  <a:schemeClr val="accent5"/>
                </a:solidFill>
                <a:latin typeface="+mn-lt"/>
              </a:rPr>
              <a:t>            Спасибо за внимание!</a:t>
            </a:r>
            <a:endParaRPr lang="ru-RU" sz="3600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28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88832" cy="936104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/>
                </a:solidFill>
                <a:latin typeface="+mn-lt"/>
              </a:rPr>
              <a:t>РППС в разновозрастной группе от 1,6 до 3 лет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/>
          <a:lstStyle/>
          <a:p>
            <a:endParaRPr lang="ru-RU" sz="2400" dirty="0" smtClean="0"/>
          </a:p>
          <a:p>
            <a:endParaRPr lang="ru-RU" sz="2400" dirty="0"/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    Высота </a:t>
            </a:r>
            <a:r>
              <a:rPr lang="ru-RU" sz="2400" dirty="0" smtClean="0">
                <a:solidFill>
                  <a:srgbClr val="FF0000"/>
                </a:solidFill>
              </a:rPr>
              <a:t>детской мебели от 70см до 1м , игрушки расположены на высоте 70см</a:t>
            </a:r>
            <a:r>
              <a:rPr lang="ru-RU" sz="2400" dirty="0">
                <a:solidFill>
                  <a:srgbClr val="FF0000"/>
                </a:solidFill>
              </a:rPr>
              <a:t>, средний рост детей в группе от 70см до 1м, книжные полки на высоте 70см , все игрушки и дидактические пособия </a:t>
            </a:r>
            <a:r>
              <a:rPr lang="ru-RU" sz="2400" dirty="0" smtClean="0">
                <a:solidFill>
                  <a:srgbClr val="FF0000"/>
                </a:solidFill>
              </a:rPr>
              <a:t>находятся </a:t>
            </a:r>
            <a:r>
              <a:rPr lang="ru-RU" sz="2400" dirty="0">
                <a:solidFill>
                  <a:srgbClr val="FF0000"/>
                </a:solidFill>
              </a:rPr>
              <a:t>в зоне доступности.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8884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+mn-lt"/>
              </a:rPr>
              <a:t>«Уголок сюжетно-ролевых игр»</a:t>
            </a:r>
            <a:endParaRPr lang="ru-RU" sz="32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35873"/>
            <a:ext cx="2590800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133290" cy="232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81871"/>
            <a:ext cx="3821262" cy="332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64704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Куклы средние (20 - 35 см) разные с гендерными</a:t>
            </a:r>
          </a:p>
          <a:p>
            <a:r>
              <a:rPr lang="ru-RU" dirty="0" smtClean="0"/>
              <a:t>признаками</a:t>
            </a:r>
          </a:p>
          <a:p>
            <a:r>
              <a:rPr lang="ru-RU" dirty="0" smtClean="0"/>
              <a:t>Дидактическая кукла, куклы с комплектом одежды, кукла в одежде, кукла младенец,</a:t>
            </a:r>
          </a:p>
          <a:p>
            <a:r>
              <a:rPr lang="ru-RU" dirty="0" smtClean="0"/>
              <a:t>Утюг</a:t>
            </a:r>
          </a:p>
          <a:p>
            <a:r>
              <a:rPr lang="ru-RU" dirty="0" smtClean="0"/>
              <a:t>Атрибуты к с\ролевым играм( пельмени, колбаса, конфеты, сосиски, хлеб, сыр)</a:t>
            </a:r>
          </a:p>
          <a:p>
            <a:r>
              <a:rPr lang="ru-RU" dirty="0" smtClean="0"/>
              <a:t>Мягкие модули.</a:t>
            </a:r>
          </a:p>
          <a:p>
            <a:r>
              <a:rPr lang="ru-RU" dirty="0" smtClean="0"/>
              <a:t>Коляска для кукол</a:t>
            </a:r>
          </a:p>
          <a:p>
            <a:r>
              <a:rPr lang="ru-RU" dirty="0" smtClean="0"/>
              <a:t>Служебные машинки различного назначения</a:t>
            </a:r>
          </a:p>
          <a:p>
            <a:r>
              <a:rPr lang="ru-RU" dirty="0" smtClean="0"/>
              <a:t>Чековая касса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5"/>
                </a:solidFill>
                <a:latin typeface="Times New Roman"/>
              </a:rPr>
              <a:t>                            «Уголок  </a:t>
            </a:r>
            <a:r>
              <a:rPr lang="ru-RU" sz="2400" b="1" dirty="0" err="1" smtClean="0">
                <a:solidFill>
                  <a:schemeClr val="accent5"/>
                </a:solidFill>
                <a:latin typeface="Times New Roman"/>
              </a:rPr>
              <a:t>сенсорики</a:t>
            </a:r>
            <a:r>
              <a:rPr lang="ru-RU" sz="2400" b="1" dirty="0" smtClean="0">
                <a:solidFill>
                  <a:schemeClr val="accent5"/>
                </a:solidFill>
                <a:latin typeface="Times New Roman"/>
              </a:rPr>
              <a:t>»</a:t>
            </a:r>
            <a:endParaRPr lang="ru-RU" sz="2400" dirty="0">
              <a:solidFill>
                <a:schemeClr val="accent5"/>
              </a:solidFill>
              <a:latin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71" y="764704"/>
            <a:ext cx="3697890" cy="27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0" y="764704"/>
            <a:ext cx="4045976" cy="300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" y="3918040"/>
            <a:ext cx="3162670" cy="269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3768348"/>
            <a:ext cx="5040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Сенсорное пособие «Времена года», «Форма», «Цвет», Дидактические игры: « «Подбери лепесток»,</a:t>
            </a:r>
          </a:p>
          <a:p>
            <a:r>
              <a:rPr lang="ru-RU" dirty="0"/>
              <a:t>«Составь картинку», «Геометрический конструктор»</a:t>
            </a:r>
          </a:p>
          <a:p>
            <a:r>
              <a:rPr lang="ru-RU" dirty="0"/>
              <a:t>Мягкие </a:t>
            </a:r>
            <a:r>
              <a:rPr lang="ru-RU" dirty="0" smtClean="0"/>
              <a:t>модули.</a:t>
            </a:r>
          </a:p>
          <a:p>
            <a:r>
              <a:rPr lang="ru-RU" dirty="0" smtClean="0"/>
              <a:t>Конструкторы </a:t>
            </a:r>
          </a:p>
          <a:p>
            <a:r>
              <a:rPr lang="ru-RU" dirty="0" smtClean="0"/>
              <a:t>.Пирамиды.</a:t>
            </a:r>
            <a:endParaRPr lang="ru-RU" dirty="0"/>
          </a:p>
          <a:p>
            <a:r>
              <a:rPr lang="ru-RU" dirty="0" err="1" smtClean="0"/>
              <a:t>Мозайка</a:t>
            </a:r>
            <a:r>
              <a:rPr lang="ru-RU" dirty="0" smtClean="0"/>
              <a:t> .</a:t>
            </a:r>
            <a:r>
              <a:rPr lang="ru-RU" dirty="0" err="1" smtClean="0"/>
              <a:t>Лото.Вкладыши.Домино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5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40" y="-130211"/>
            <a:ext cx="6505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solidFill>
                <a:schemeClr val="accent5"/>
              </a:solidFill>
              <a:latin typeface="Times New Roman"/>
            </a:endParaRPr>
          </a:p>
          <a:p>
            <a:pPr algn="just"/>
            <a:endParaRPr lang="ru-RU" b="1" dirty="0">
              <a:solidFill>
                <a:schemeClr val="accent5"/>
              </a:solidFill>
              <a:latin typeface="Times New Roman"/>
            </a:endParaRPr>
          </a:p>
          <a:p>
            <a:pPr algn="just"/>
            <a:endParaRPr lang="ru-RU" b="1" dirty="0" smtClean="0">
              <a:solidFill>
                <a:schemeClr val="accent5"/>
              </a:solidFill>
              <a:latin typeface="Times New Roman"/>
            </a:endParaRPr>
          </a:p>
          <a:p>
            <a:pPr algn="just"/>
            <a:r>
              <a:rPr lang="ru-RU" b="1" dirty="0" smtClean="0">
                <a:solidFill>
                  <a:schemeClr val="accent5"/>
                </a:solidFill>
                <a:latin typeface="Times New Roman"/>
              </a:rPr>
              <a:t>                             «</a:t>
            </a:r>
            <a:r>
              <a:rPr lang="ru-RU" sz="2400" b="1" dirty="0" smtClean="0">
                <a:solidFill>
                  <a:schemeClr val="accent5"/>
                </a:solidFill>
                <a:latin typeface="Times New Roman"/>
              </a:rPr>
              <a:t>Уголок экспериментирования»</a:t>
            </a:r>
            <a:endParaRPr lang="ru-RU" sz="2400" dirty="0">
              <a:solidFill>
                <a:schemeClr val="accent5"/>
              </a:solidFill>
              <a:latin typeface="+mn-lt"/>
            </a:endParaRPr>
          </a:p>
          <a:p>
            <a:r>
              <a:rPr lang="ru-RU" b="1" dirty="0">
                <a:solidFill>
                  <a:schemeClr val="accent5"/>
                </a:solidFill>
                <a:latin typeface="Times New Roman"/>
              </a:rPr>
              <a:t> </a:t>
            </a:r>
            <a:endParaRPr lang="ru-RU" dirty="0">
              <a:solidFill>
                <a:schemeClr val="accent5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24" y="1169617"/>
            <a:ext cx="3159079" cy="425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5" y="1329157"/>
            <a:ext cx="4559263" cy="338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4711301"/>
            <a:ext cx="480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Стол </a:t>
            </a:r>
            <a:r>
              <a:rPr lang="ru-RU" dirty="0"/>
              <a:t>песок- </a:t>
            </a:r>
            <a:r>
              <a:rPr lang="ru-RU" dirty="0" smtClean="0"/>
              <a:t>вода, </a:t>
            </a:r>
            <a:r>
              <a:rPr lang="ru-RU" dirty="0"/>
              <a:t>резиновые игрушки, </a:t>
            </a:r>
            <a:r>
              <a:rPr lang="ru-RU" dirty="0" smtClean="0"/>
              <a:t>  наборы </a:t>
            </a:r>
            <a:r>
              <a:rPr lang="ru-RU" dirty="0"/>
              <a:t>для игр с песком</a:t>
            </a:r>
          </a:p>
        </p:txBody>
      </p:sp>
    </p:spTree>
    <p:extLst>
      <p:ext uri="{BB962C8B-B14F-4D97-AF65-F5344CB8AC3E}">
        <p14:creationId xmlns:p14="http://schemas.microsoft.com/office/powerpoint/2010/main" val="24034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Times New Roman"/>
              </a:rPr>
              <a:t>                                              «</a:t>
            </a:r>
            <a:r>
              <a:rPr lang="ru-RU" sz="2400" b="1" dirty="0" smtClean="0">
                <a:solidFill>
                  <a:schemeClr val="accent5"/>
                </a:solidFill>
                <a:latin typeface="Times New Roman"/>
              </a:rPr>
              <a:t>Уголок природы»</a:t>
            </a:r>
            <a:r>
              <a:rPr lang="ru-RU" sz="2400" b="1" kern="1800" dirty="0">
                <a:latin typeface="Times New Roman"/>
                <a:ea typeface="Times New Roman"/>
              </a:rPr>
              <a:t> </a:t>
            </a:r>
            <a:endParaRPr lang="ru-RU" sz="240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26289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" y="491480"/>
            <a:ext cx="2880320" cy="258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91492"/>
            <a:ext cx="455295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3429000"/>
            <a:ext cx="698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Календарь </a:t>
            </a:r>
            <a:r>
              <a:rPr lang="ru-RU" dirty="0"/>
              <a:t>природы</a:t>
            </a:r>
          </a:p>
          <a:p>
            <a:r>
              <a:rPr lang="ru-RU" dirty="0"/>
              <a:t>Уголок природы</a:t>
            </a:r>
          </a:p>
          <a:p>
            <a:r>
              <a:rPr lang="ru-RU" dirty="0"/>
              <a:t>Паспорт растений</a:t>
            </a:r>
          </a:p>
          <a:p>
            <a:r>
              <a:rPr lang="ru-RU" dirty="0"/>
              <a:t>Демонстрационный материал: картинки природных явлений, домашних животных, диких животных,</a:t>
            </a:r>
          </a:p>
          <a:p>
            <a:r>
              <a:rPr lang="ru-RU" dirty="0" smtClean="0"/>
              <a:t>Оборудование </a:t>
            </a:r>
            <a:r>
              <a:rPr lang="ru-RU" dirty="0"/>
              <a:t>для исследований; подборка из природного материала (шишки, мох, желуди, морские</a:t>
            </a:r>
          </a:p>
          <a:p>
            <a:r>
              <a:rPr lang="ru-RU" dirty="0"/>
              <a:t>камешки), шнурки.</a:t>
            </a:r>
          </a:p>
          <a:p>
            <a:r>
              <a:rPr lang="ru-RU" dirty="0"/>
              <a:t>Комнатные растения : </a:t>
            </a:r>
            <a:r>
              <a:rPr lang="ru-RU" dirty="0" err="1"/>
              <a:t>хлорофитум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3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6631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2250"/>
              </a:spcAft>
            </a:pPr>
            <a:r>
              <a:rPr lang="ru-RU" b="1" kern="1800" dirty="0" smtClean="0">
                <a:solidFill>
                  <a:schemeClr val="accent5"/>
                </a:solidFill>
                <a:latin typeface="+mn-lt"/>
                <a:ea typeface="Times New Roman"/>
              </a:rPr>
              <a:t>                                                      «</a:t>
            </a:r>
            <a:r>
              <a:rPr lang="ru-RU" sz="2400" b="1" kern="1800" dirty="0" smtClean="0">
                <a:solidFill>
                  <a:schemeClr val="accent5"/>
                </a:solidFill>
                <a:latin typeface="+mn-lt"/>
                <a:ea typeface="Times New Roman"/>
              </a:rPr>
              <a:t>Уголок ИЗО»</a:t>
            </a:r>
            <a:endParaRPr lang="ru-RU" sz="2400" dirty="0">
              <a:solidFill>
                <a:schemeClr val="accent5"/>
              </a:solidFill>
              <a:effectLst/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67" y="836712"/>
            <a:ext cx="3448050" cy="405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9" y="859363"/>
            <a:ext cx="4195158" cy="310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65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Набор цветных карандашей, гуашь, круглые кисти ,емкость для промывания ворса кисти, бумага</a:t>
            </a:r>
          </a:p>
          <a:p>
            <a:r>
              <a:rPr lang="ru-RU" dirty="0"/>
              <a:t>различной плотности ,цвета и размера, пластилин 6 цветов, доски для лепки.</a:t>
            </a:r>
          </a:p>
        </p:txBody>
      </p:sp>
    </p:spTree>
    <p:extLst>
      <p:ext uri="{BB962C8B-B14F-4D97-AF65-F5344CB8AC3E}">
        <p14:creationId xmlns:p14="http://schemas.microsoft.com/office/powerpoint/2010/main" val="27040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57709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+mn-lt"/>
                <a:ea typeface="Times New Roman"/>
              </a:rPr>
              <a:t>       «Уголок театрализованной  деятельности»</a:t>
            </a:r>
            <a:endParaRPr lang="ru-RU" sz="2400" dirty="0">
              <a:solidFill>
                <a:schemeClr val="accent5"/>
              </a:solidFill>
              <a:effectLst/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42" y="3717032"/>
            <a:ext cx="5306163" cy="283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07" y="1628800"/>
            <a:ext cx="3926621" cy="222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24744"/>
            <a:ext cx="43204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Шапочки-маски для театрализованного представления</a:t>
            </a:r>
          </a:p>
          <a:p>
            <a:r>
              <a:rPr lang="ru-RU" dirty="0" smtClean="0"/>
              <a:t>Наручные </a:t>
            </a:r>
            <a:r>
              <a:rPr lang="ru-RU" dirty="0"/>
              <a:t>куклы </a:t>
            </a:r>
            <a:r>
              <a:rPr lang="ru-RU" dirty="0" err="1"/>
              <a:t>би</a:t>
            </a:r>
            <a:r>
              <a:rPr lang="ru-RU" dirty="0"/>
              <a:t>-ба-</a:t>
            </a:r>
            <a:r>
              <a:rPr lang="ru-RU" dirty="0" err="1"/>
              <a:t>бо</a:t>
            </a:r>
            <a:endParaRPr lang="ru-RU" dirty="0"/>
          </a:p>
          <a:p>
            <a:r>
              <a:rPr lang="ru-RU" dirty="0"/>
              <a:t>Набор персонажей для театра на стаканчиках</a:t>
            </a:r>
          </a:p>
          <a:p>
            <a:r>
              <a:rPr lang="ru-RU" dirty="0"/>
              <a:t>Набор персонажей для пальчикового театра</a:t>
            </a:r>
          </a:p>
          <a:p>
            <a:r>
              <a:rPr lang="ru-RU" dirty="0"/>
              <a:t>Книжка из фетра «В гостях у сказки».</a:t>
            </a:r>
          </a:p>
          <a:p>
            <a:r>
              <a:rPr lang="ru-RU" dirty="0"/>
              <a:t>Набор персонажей для театра на прищепках</a:t>
            </a:r>
          </a:p>
        </p:txBody>
      </p:sp>
    </p:spTree>
    <p:extLst>
      <p:ext uri="{BB962C8B-B14F-4D97-AF65-F5344CB8AC3E}">
        <p14:creationId xmlns:p14="http://schemas.microsoft.com/office/powerpoint/2010/main" val="41144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219_lJK (1)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43219_lJK (1)</Template>
  <TotalTime>194</TotalTime>
  <Words>437</Words>
  <Application>Microsoft Office PowerPoint</Application>
  <PresentationFormat>Экран (4:3)</PresentationFormat>
  <Paragraphs>82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43219_lJK (1)</vt:lpstr>
      <vt:lpstr>Презентация PowerPoint</vt:lpstr>
      <vt:lpstr>РППС в разновозрастной группе от 1,6 до 3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«Книжный уголок»    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пк123</cp:lastModifiedBy>
  <cp:revision>26</cp:revision>
  <dcterms:created xsi:type="dcterms:W3CDTF">2015-10-26T16:49:06Z</dcterms:created>
  <dcterms:modified xsi:type="dcterms:W3CDTF">2022-04-06T14:18:55Z</dcterms:modified>
</cp:coreProperties>
</file>