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85918" y="1714488"/>
            <a:ext cx="5572164" cy="3416320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Осенние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музыкально- подвижные игры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для дошколят</a:t>
            </a:r>
            <a:r>
              <a:rPr lang="ru-RU" sz="3600" b="1" i="1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142976" y="714356"/>
            <a:ext cx="7143800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Дует, дует ветер,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Дует-задувает. Качаются вправо-влево, руки перед собой.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Желтые листочки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дерева сдувает! Машут руками сверху вниз перед собой..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летят листочки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 по дорожке, Кружатся на месте.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Падают листочки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 нам под ножки! Останавливаются, присаживаются на корточки, руки вниз.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Затем воспитатель произносит слова: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дует – полетим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туда, куда хотим.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поднимаются, игра повторяется еще раз. Затем листья собираются в общий букет и ставятся в вазу.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Играйте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детьми, удачи!!!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000100" y="928670"/>
            <a:ext cx="700092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Очень скоро землю укроет пестрый и яркий ковер из осенних листьев! Наступит золотая осень, а вместе с нею придет возможность играть 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игрушками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предоставленными малышам самой природой! Шишки, разноцветные листья и плоды деревьев нравятся малышам не только потому, что лежат осенью у них под ногами, а еще и за свою простоту и лаконичность, они приятны на ощупь и радуют глаз своей яркостью.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8072462" y="6000768"/>
            <a:ext cx="1071538" cy="76359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и листья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дети бегают по площадке в разных направлениях, помахивая листочками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кружит в воздухе осенние листья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 ветра!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приседают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листья упали на землю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(1,5-2 мин). Бегать, не наталкиваясь, уступать дорогу друг другу; действовать по сигналу.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Осенний букет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совершенствовать умение дифференцировать листья разных деревьев, развивать наблюдательность, внимание.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игры: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стоят по кругу, в центре- листья. Под музыку дети движутся по кругу.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Музыка прекращается, каждый ребёнок выбирает себе листок. Дети с листьями одного дерева составляют осенний букет, проговаривая с какого дерева листья. Далее дети кладут листья в круг и игра начинается заново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85852" y="571480"/>
            <a:ext cx="685804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Осенний букет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совершенствовать умение дифференцировать листья разных деревьев, развивать наблюдательность, внимание.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игры: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стоят по кругу, в центре- листья. Под музыку дети движутся по кругу. </a:t>
            </a:r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Музыка прекращается, каждый ребёнок выбирает себе листок. Дети с листьями одного дерева составляют осенний букет, проговаривая с какого дерева листья. Далее дети кладут листья в круг и игра начинается заново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285852" y="1071546"/>
            <a:ext cx="671517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и листья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дети бегают по площадке в разных направлениях, помахивая листочками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ветер кружит в воздухе осенние листья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По сигналу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Нет ветра!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приседают 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листья упали на землю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(1,5-2 мин). Бегать, не наталкиваясь, уступать дорогу друг другу; действовать по сигналу.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2976" y="1000108"/>
            <a:ext cx="700092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 пару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ети стоят по кругу, в центре- листья (их количество по количеству детей и подобраны листья так, чтобы можно было составить пары листьев). Дети идут по кругу со словами: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Раз, два, три - лист скорей бери!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Каждый берёт листок. Взрослый говорит: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Найдите себе пару - листочек такого же цвета.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(Другие задания: составь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пару-листья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одного дерева, или листья, отличающиеся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85918" y="1785926"/>
            <a:ext cx="592935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Поймай листок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пытаются поймать листок, висящий на веточке или летящий по воздуху.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142976" y="642918"/>
            <a:ext cx="7072362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Всем детям раздаются листья из осеннего букета.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Взрослый: Дует легкий осенний ветерок: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У-у-у-у-у-у-у-у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(тихо). Листочки едва шевелятся. Подул сильный ветер: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У-у-у-у-у-у-у-у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(громко). Заблудились мы в лесу, закричали мы: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АУ!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(Сначала громко, потом тихо). Осенние листочки на веточках сидят, осенние листочки с нами говорят: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“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А-о-и-у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”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(Под музыку они кружатся с листочками в руках.)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Налетел ветер, и листочки стали опадать.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Листопад, листопад, листья желтые летят. (Дети, у которых желтые листочки бросают их на коврик и приседают).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285852" y="2967335"/>
            <a:ext cx="61436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листопад, листья красные летят. (Дети, у которых красные листочки бросают их на коврик и приседают).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928670"/>
            <a:ext cx="62151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Листопад, листопад, листья желтые летят. (Дети, у которых желтые листочки бросают их на коврик и приседают)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.mycdn.me/i?r=AyH4iRPQ2q0otWIFepML2LxReDO3cQIqqcrLlQOJ08f2d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42976" y="714357"/>
            <a:ext cx="671517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Взрослый привлекает внимание детей к букету осенних листьев. Он говорит: «Ребята, посмотрите, какие красивые осенние листочки: красные, желтые, зеленые. Есть большие листья и маленькие. Вот как много в вазе листочков. Хотите с ними поиграть? Берите себе листочки в каждую руку». Дети берут по два листочка и по показу выполняют несложные движения в соответствии с текстом произносимого им стихотворения: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444</Words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Пользователь Windows</cp:lastModifiedBy>
  <cp:revision>4</cp:revision>
  <dcterms:created xsi:type="dcterms:W3CDTF">2021-10-14T08:32:35Z</dcterms:created>
  <dcterms:modified xsi:type="dcterms:W3CDTF">2021-10-14T09:10:43Z</dcterms:modified>
</cp:coreProperties>
</file>