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5.infourok.ru/uploads/ex/0f92/001028a9-243e448e/hello_html_m3a4e84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858108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071538" y="1285860"/>
            <a:ext cx="685804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 для родителей: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с детьми учить  песни дома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s://i03.fotocdn.net/s122/8d67d23fa2d7e91b/user_xl/278555282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3143248"/>
            <a:ext cx="2928958" cy="3714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5.infourok.ru/uploads/ex/0f92/001028a9-243e448e/hello_html_m3a4e84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858108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14414" y="5572140"/>
            <a:ext cx="678661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Уважаемые родители, пойте с детьми!!!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s://e7.pngegg.com/pngimages/489/822/png-clipart-illustration-singing-parents-microphone-child.png"/>
          <p:cNvPicPr/>
          <p:nvPr/>
        </p:nvPicPr>
        <p:blipFill>
          <a:blip r:embed="rId3"/>
          <a:srcRect l="22682" t="13960" r="23552"/>
          <a:stretch>
            <a:fillRect/>
          </a:stretch>
        </p:blipFill>
        <p:spPr bwMode="auto">
          <a:xfrm>
            <a:off x="2143108" y="1724378"/>
            <a:ext cx="4714908" cy="3409244"/>
          </a:xfrm>
          <a:prstGeom prst="rect">
            <a:avLst/>
          </a:prstGeom>
          <a:noFill/>
          <a:ln w="38100">
            <a:solidFill>
              <a:srgbClr val="7030A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5.infourok.ru/uploads/ex/0f92/001028a9-243e448e/hello_html_m3a4e84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85810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714488"/>
            <a:ext cx="71438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1.Подходите к этому процессу как к игре. В чем разница между двумя предложениями: "Сейчас будем учить песню!" и "Давай поиграем, я буду читать стихотворение, а ты за мной повторяй!"  Заметили разницу?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5.infourok.ru/uploads/ex/0f92/001028a9-243e448e/hello_html_m3a4e84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7214"/>
            <a:ext cx="9144000" cy="7858108"/>
          </a:xfrm>
          <a:prstGeom prst="rect">
            <a:avLst/>
          </a:prstGeom>
          <a:noFill/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142976" y="795754"/>
            <a:ext cx="657229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2.Для этой цели подбирайте специально время, когда ребенок еще полон сил.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1" name="Picture 3" descr="https://i.pinimg.com/736x/ff/f3/68/fff3689453ab948e5ccb0943f4c8ce6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2571744"/>
            <a:ext cx="3429025" cy="392909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5.infourok.ru/uploads/ex/0f92/001028a9-243e448e/hello_html_m3a4e84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858108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357290" y="1285860"/>
            <a:ext cx="642942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3.Обязательно объясните все непонятные слова в тексте песни, чтобы малыш опирался не на механическое запоминание, а на смысловое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s://yt3.ggpht.com/ytc/AAUvwniEY8Q72t04ODWwBqsmkWId8TeyKrwY-Msz04or=s900-c-k-c0x00ffffff-no-rj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4459292"/>
            <a:ext cx="3429024" cy="239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5.infourok.ru/uploads/ex/0f92/001028a9-243e448e/hello_html_m3a4e84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858108"/>
          </a:xfrm>
          <a:prstGeom prst="rect">
            <a:avLst/>
          </a:prstGeom>
          <a:noFill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142976" y="1357298"/>
            <a:ext cx="721523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4.Во время разучивания песни, разделите ее на несколько частей и переходите от разучивания одной части к другой, когда предыдущая уже освоена. Такое изучение небольших кусочков текста песни способствует тому, что ребенок верит в свои силы и изучение превращает в игру.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5.infourok.ru/uploads/ex/0f92/001028a9-243e448e/hello_html_m3a4e84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858108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500166" y="1714488"/>
            <a:ext cx="614366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5.Старайтесь не утомлять малыша этим процессом. Если он не хочет сейчас заниматься этим, капризничает, отвлекается, не торопите и не стремитесь выучить все до конца. Отложите это занятие до хорошего настроения.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5.infourok.ru/uploads/ex/0f92/001028a9-243e448e/hello_html_m3a4e84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858108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1285860"/>
            <a:ext cx="600079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6.При изучении текста песни демонстрация музыкального видеоклипа или видеоряда поможет малышу усвоить текст песни и поддержит его интерес.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s://yt3.ggpht.com/ytc/AAUvwniEY8Q72t04ODWwBqsmkWId8TeyKrwY-Msz04or=s900-c-k-c0x00ffffff-no-rj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4286256"/>
            <a:ext cx="3214710" cy="2112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5.infourok.ru/uploads/ex/0f92/001028a9-243e448e/hello_html_m3a4e84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858108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571604" y="1214422"/>
            <a:ext cx="585791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7.Начиная изучать текст новой и незнакомой песенки, прочитайте ее малышу несколько раз от начала до конца.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s://xn----stbcicbdtq9c6a.xn--p1ai/wp-content/uploads/mother-and-daughter-reading-vector-2146112_5d908345e7fb1-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3857629"/>
            <a:ext cx="3440772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5.infourok.ru/uploads/ex/0f92/001028a9-243e448e/hello_html_m3a4e84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85810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500166" y="1285860"/>
            <a:ext cx="6215106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8.Читая текст в очередной раз, не завершайте строчку стихотворения, тем самым предлагая малышу завершить ее самому, поощряя за правильный ответ похвалой.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s://yt3.ggpht.com/ytc/AAUvwniEY8Q72t04ODWwBqsmkWId8TeyKrwY-Msz04or=s900-c-k-c0x00ffffff-no-rj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4530730"/>
            <a:ext cx="3327402" cy="2327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236</Words>
  <PresentationFormat>Экран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uzer</dc:creator>
  <cp:lastModifiedBy>Пользователь Windows</cp:lastModifiedBy>
  <cp:revision>5</cp:revision>
  <dcterms:created xsi:type="dcterms:W3CDTF">2021-10-27T09:58:31Z</dcterms:created>
  <dcterms:modified xsi:type="dcterms:W3CDTF">2021-10-29T06:42:26Z</dcterms:modified>
</cp:coreProperties>
</file>