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486" y="67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201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08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44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1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806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5282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66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2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7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89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14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A9267-562A-4374-A19C-4AC3DAB3C316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583E6-4A0B-48BA-9077-C045D480B1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530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9794686"/>
              </p:ext>
            </p:extLst>
          </p:nvPr>
        </p:nvGraphicFramePr>
        <p:xfrm>
          <a:off x="0" y="0"/>
          <a:ext cx="6857999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7999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57250" y="2032000"/>
            <a:ext cx="54864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Севостьянова Екатерина</a:t>
            </a:r>
            <a:br>
              <a:rPr lang="ru-RU" sz="2000" b="1" dirty="0" smtClean="0"/>
            </a:br>
            <a:r>
              <a:rPr lang="ru-RU" dirty="0" smtClean="0"/>
              <a:t>МДОАУ Детский сад №106 «Анютины глазки» г. Орска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8652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2024-03-11T14:58:31Z</dcterms:created>
  <dcterms:modified xsi:type="dcterms:W3CDTF">2024-03-11T15:01:15Z</dcterms:modified>
</cp:coreProperties>
</file>