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507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4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59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4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21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98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060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61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43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34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77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F8041-AB3D-4BF4-860E-79B124E16FEB}" type="datetimeFigureOut">
              <a:rPr lang="ru-RU" smtClean="0"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468F8-53A9-49C9-87BE-CDDCD81B9D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24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77974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47998" y="2570205"/>
            <a:ext cx="682093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Аляевой Марии Тимофеевне</a:t>
            </a:r>
            <a:b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воспитателю</a:t>
            </a:r>
            <a:b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«Детский сад №106 «Анютины глазки» г. Орска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8140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cp:lastPrinted>2023-12-10T10:47:05Z</cp:lastPrinted>
  <dcterms:created xsi:type="dcterms:W3CDTF">2023-12-10T10:46:52Z</dcterms:created>
  <dcterms:modified xsi:type="dcterms:W3CDTF">2023-12-10T10:48:28Z</dcterms:modified>
</cp:coreProperties>
</file>