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2318" y="4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42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20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57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25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2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16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17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12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02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43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2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3876-5440-4CAC-835A-FB4E902F595F}" type="datetimeFigureOut">
              <a:rPr lang="ru-RU" smtClean="0"/>
              <a:t>07.01.2024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010D-5BCA-4407-83B1-D66C53DC19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0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138810"/>
              </p:ext>
            </p:extLst>
          </p:nvPr>
        </p:nvGraphicFramePr>
        <p:xfrm>
          <a:off x="92074" y="0"/>
          <a:ext cx="6765925" cy="96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074" y="0"/>
                        <a:ext cx="6765925" cy="9671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0277" y="1758462"/>
            <a:ext cx="559337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    </a:t>
            </a:r>
            <a:r>
              <a:rPr lang="ru-RU" sz="2800" dirty="0" smtClean="0">
                <a:solidFill>
                  <a:srgbClr val="0070C0"/>
                </a:solidFill>
              </a:rPr>
              <a:t>Севостьяновой Екатерине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70C0"/>
                </a:solidFill>
              </a:rPr>
              <a:t>                      </a:t>
            </a:r>
            <a:r>
              <a:rPr lang="ru-RU" dirty="0" smtClean="0">
                <a:solidFill>
                  <a:srgbClr val="0070C0"/>
                </a:solidFill>
              </a:rPr>
              <a:t>воспитанница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МДОАУ Детский сад №106 «Анютины глазки» г. Орска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04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2024-01-07T15:08:19Z</dcterms:created>
  <dcterms:modified xsi:type="dcterms:W3CDTF">2024-01-07T15:21:44Z</dcterms:modified>
</cp:coreProperties>
</file>