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0" d="100"/>
          <a:sy n="60" d="100"/>
        </p:scale>
        <p:origin x="2486" y="67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01421-9E03-48DF-BF8F-10DDE28CA7D5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829EB-0A5E-4BA3-BDC2-176360E040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20818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01421-9E03-48DF-BF8F-10DDE28CA7D5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829EB-0A5E-4BA3-BDC2-176360E040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247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01421-9E03-48DF-BF8F-10DDE28CA7D5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829EB-0A5E-4BA3-BDC2-176360E040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2415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01421-9E03-48DF-BF8F-10DDE28CA7D5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829EB-0A5E-4BA3-BDC2-176360E040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2274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01421-9E03-48DF-BF8F-10DDE28CA7D5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829EB-0A5E-4BA3-BDC2-176360E040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49942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01421-9E03-48DF-BF8F-10DDE28CA7D5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829EB-0A5E-4BA3-BDC2-176360E040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1070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01421-9E03-48DF-BF8F-10DDE28CA7D5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829EB-0A5E-4BA3-BDC2-176360E040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8363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01421-9E03-48DF-BF8F-10DDE28CA7D5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829EB-0A5E-4BA3-BDC2-176360E040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2686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01421-9E03-48DF-BF8F-10DDE28CA7D5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829EB-0A5E-4BA3-BDC2-176360E040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3130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01421-9E03-48DF-BF8F-10DDE28CA7D5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829EB-0A5E-4BA3-BDC2-176360E040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6237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01421-9E03-48DF-BF8F-10DDE28CA7D5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829EB-0A5E-4BA3-BDC2-176360E040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9638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E01421-9E03-48DF-BF8F-10DDE28CA7D5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4829EB-0A5E-4BA3-BDC2-176360E040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1774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0258096"/>
              </p:ext>
            </p:extLst>
          </p:nvPr>
        </p:nvGraphicFramePr>
        <p:xfrm>
          <a:off x="0" y="0"/>
          <a:ext cx="6858000" cy="990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Acrobat Document" r:id="rId3" imgW="4533723" imgH="6415677" progId="AcroExch.Document.DC">
                  <p:embed/>
                </p:oleObj>
              </mc:Choice>
              <mc:Fallback>
                <p:oleObj name="Acrobat Document" r:id="rId3" imgW="4533723" imgH="6415677" progId="AcroExch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6858000" cy="9906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647700" y="2032000"/>
            <a:ext cx="569595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/>
              <a:t>Овчинникова Алиса</a:t>
            </a:r>
            <a:br>
              <a:rPr lang="ru-RU" sz="2000" b="1" dirty="0" smtClean="0"/>
            </a:br>
            <a:r>
              <a:rPr lang="ru-RU" dirty="0" smtClean="0"/>
              <a:t>МДОАУ Детский сад №106 «Анютины глазки» г. Орска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5461892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2</Words>
  <Application>Microsoft Office PowerPoint</Application>
  <PresentationFormat>Лист A4 (210x297 мм)</PresentationFormat>
  <Paragraphs>1</Paragraphs>
  <Slides>1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Adobe Acrobat Document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lenovo</cp:lastModifiedBy>
  <cp:revision>1</cp:revision>
  <dcterms:created xsi:type="dcterms:W3CDTF">2024-03-11T15:01:50Z</dcterms:created>
  <dcterms:modified xsi:type="dcterms:W3CDTF">2024-03-11T15:04:05Z</dcterms:modified>
</cp:coreProperties>
</file>