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318" y="4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09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78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83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88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17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9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47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22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0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96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40730-CC5F-4A77-ADB5-555C5293036F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30AE0-5427-463A-A6B2-BA204D4DE8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11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994302"/>
              </p:ext>
            </p:extLst>
          </p:nvPr>
        </p:nvGraphicFramePr>
        <p:xfrm>
          <a:off x="0" y="-16317"/>
          <a:ext cx="6858000" cy="9816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6317"/>
                        <a:ext cx="6858000" cy="98168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3077" y="3856892"/>
            <a:ext cx="605057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Надеждина София</a:t>
            </a:r>
            <a:br>
              <a:rPr lang="ru-RU" sz="2800" b="1" dirty="0" smtClean="0"/>
            </a:br>
            <a:r>
              <a:rPr lang="ru-RU" sz="2000" dirty="0" smtClean="0"/>
              <a:t>МДОАУ Детский сад №106 «Анютины глазки» </a:t>
            </a:r>
          </a:p>
          <a:p>
            <a:pPr algn="ctr"/>
            <a:r>
              <a:rPr lang="ru-RU" sz="2000" dirty="0" err="1" smtClean="0"/>
              <a:t>г.Орска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988218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2024-01-11T16:45:47Z</dcterms:created>
  <dcterms:modified xsi:type="dcterms:W3CDTF">2024-01-11T16:48:34Z</dcterms:modified>
</cp:coreProperties>
</file>