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37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86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67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07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35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41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71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703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4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40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50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549FA-2E97-4AD3-BBA9-5F03AB64C0D6}" type="datetimeFigureOut">
              <a:rPr lang="ru-RU" smtClean="0"/>
              <a:t>06.03.2024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12581-B05D-422B-B8C0-C485C65CD6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6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179026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7250" y="1993900"/>
            <a:ext cx="56197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</a:t>
            </a:r>
            <a:r>
              <a:rPr lang="ru-RU" b="1" dirty="0" smtClean="0"/>
              <a:t>Аляева Мария Тимофеевна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воспитатель</a:t>
            </a:r>
            <a:br>
              <a:rPr lang="ru-RU" dirty="0" smtClean="0"/>
            </a:br>
            <a:r>
              <a:rPr lang="ru-RU" dirty="0" smtClean="0"/>
              <a:t>МДОАУ Детский сад №106 «Анютины глазки» г. Орска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3835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2024-03-06T15:59:05Z</dcterms:created>
  <dcterms:modified xsi:type="dcterms:W3CDTF">2024-03-06T16:03:12Z</dcterms:modified>
</cp:coreProperties>
</file>