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60" d="100"/>
          <a:sy n="60" d="100"/>
        </p:scale>
        <p:origin x="2486" y="67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5D119-72C8-42E7-BC56-E911ABB41BEC}" type="datetimeFigureOut">
              <a:rPr lang="ru-RU" smtClean="0"/>
              <a:t>12.01.2024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FA15D-4CBE-4036-8A0F-58B9F52013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9474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5D119-72C8-42E7-BC56-E911ABB41BEC}" type="datetimeFigureOut">
              <a:rPr lang="ru-RU" smtClean="0"/>
              <a:t>12.01.2024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FA15D-4CBE-4036-8A0F-58B9F52013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81337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5D119-72C8-42E7-BC56-E911ABB41BEC}" type="datetimeFigureOut">
              <a:rPr lang="ru-RU" smtClean="0"/>
              <a:t>12.01.2024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FA15D-4CBE-4036-8A0F-58B9F52013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2827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5D119-72C8-42E7-BC56-E911ABB41BEC}" type="datetimeFigureOut">
              <a:rPr lang="ru-RU" smtClean="0"/>
              <a:t>12.01.2024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FA15D-4CBE-4036-8A0F-58B9F52013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5985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5D119-72C8-42E7-BC56-E911ABB41BEC}" type="datetimeFigureOut">
              <a:rPr lang="ru-RU" smtClean="0"/>
              <a:t>12.01.2024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FA15D-4CBE-4036-8A0F-58B9F52013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1439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5D119-72C8-42E7-BC56-E911ABB41BEC}" type="datetimeFigureOut">
              <a:rPr lang="ru-RU" smtClean="0"/>
              <a:t>12.01.2024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FA15D-4CBE-4036-8A0F-58B9F52013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89335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5D119-72C8-42E7-BC56-E911ABB41BEC}" type="datetimeFigureOut">
              <a:rPr lang="ru-RU" smtClean="0"/>
              <a:t>12.01.2024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FA15D-4CBE-4036-8A0F-58B9F52013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83367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5D119-72C8-42E7-BC56-E911ABB41BEC}" type="datetimeFigureOut">
              <a:rPr lang="ru-RU" smtClean="0"/>
              <a:t>12.01.2024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FA15D-4CBE-4036-8A0F-58B9F52013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0100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5D119-72C8-42E7-BC56-E911ABB41BEC}" type="datetimeFigureOut">
              <a:rPr lang="ru-RU" smtClean="0"/>
              <a:t>12.01.2024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FA15D-4CBE-4036-8A0F-58B9F52013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1420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5D119-72C8-42E7-BC56-E911ABB41BEC}" type="datetimeFigureOut">
              <a:rPr lang="ru-RU" smtClean="0"/>
              <a:t>12.01.2024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FA15D-4CBE-4036-8A0F-58B9F52013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2667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5D119-72C8-42E7-BC56-E911ABB41BEC}" type="datetimeFigureOut">
              <a:rPr lang="ru-RU" smtClean="0"/>
              <a:t>12.01.2024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FA15D-4CBE-4036-8A0F-58B9F52013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2159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35D119-72C8-42E7-BC56-E911ABB41BEC}" type="datetimeFigureOut">
              <a:rPr lang="ru-RU" smtClean="0"/>
              <a:t>12.01.2024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8FA15D-4CBE-4036-8A0F-58B9F52013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731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6672930"/>
              </p:ext>
            </p:extLst>
          </p:nvPr>
        </p:nvGraphicFramePr>
        <p:xfrm>
          <a:off x="0" y="0"/>
          <a:ext cx="6857999" cy="990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Acrobat Document" r:id="rId3" imgW="4533723" imgH="6415677" progId="AcroExch.Document.DC">
                  <p:embed/>
                </p:oleObj>
              </mc:Choice>
              <mc:Fallback>
                <p:oleObj name="Acrobat Document" r:id="rId3" imgW="4533723" imgH="6415677" progId="AcroExch.Document.DC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0" y="0"/>
                        <a:ext cx="6857999" cy="9906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003300" y="3860800"/>
            <a:ext cx="520700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/>
              <a:t>   Аляева Мария Тимофеевна</a:t>
            </a:r>
            <a:br>
              <a:rPr lang="ru-RU" sz="2800" b="1" dirty="0" smtClean="0"/>
            </a:br>
            <a:r>
              <a:rPr lang="ru-RU" sz="2000" dirty="0" smtClean="0"/>
              <a:t>воспитатель</a:t>
            </a:r>
            <a:br>
              <a:rPr lang="ru-RU" sz="2000" dirty="0" smtClean="0"/>
            </a:br>
            <a:r>
              <a:rPr lang="ru-RU" sz="2000" dirty="0" smtClean="0"/>
              <a:t>МДОАУ Детский сад №106 «Анютины глазки» г. Орска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13166199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4</Words>
  <Application>Microsoft Office PowerPoint</Application>
  <PresentationFormat>Лист A4 (210x297 мм)</PresentationFormat>
  <Paragraphs>1</Paragraphs>
  <Slides>1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Adobe Acrobat Document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lenovo</cp:lastModifiedBy>
  <cp:revision>1</cp:revision>
  <dcterms:created xsi:type="dcterms:W3CDTF">2024-01-12T03:15:20Z</dcterms:created>
  <dcterms:modified xsi:type="dcterms:W3CDTF">2024-01-12T03:18:23Z</dcterms:modified>
</cp:coreProperties>
</file>