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92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95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87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98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3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75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10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65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022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232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76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CB554-4FD2-4F70-B84A-6FF4741AAF94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8256A-C9DE-4413-9731-1A02C65DF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91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86924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57250" y="2044700"/>
            <a:ext cx="54864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Кутюков Дмитрий</a:t>
            </a:r>
            <a:br>
              <a:rPr lang="ru-RU" sz="2000" b="1" dirty="0" smtClean="0"/>
            </a:br>
            <a:r>
              <a:rPr lang="ru-RU" dirty="0" smtClean="0"/>
              <a:t>МДОАУ Детский сад №106 «Анютины глазки» г. Орска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90876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2024-03-11T15:04:30Z</dcterms:created>
  <dcterms:modified xsi:type="dcterms:W3CDTF">2024-03-11T15:06:27Z</dcterms:modified>
</cp:coreProperties>
</file>