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40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57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901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05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332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52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78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157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67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72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888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B9A91-7098-4299-A802-90263CB22636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7C6AF-039B-4395-A435-02B0CB46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23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687925"/>
              </p:ext>
            </p:extLst>
          </p:nvPr>
        </p:nvGraphicFramePr>
        <p:xfrm>
          <a:off x="0" y="-16316"/>
          <a:ext cx="6858000" cy="9922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6316"/>
                        <a:ext cx="6858000" cy="9922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35000" y="3873500"/>
            <a:ext cx="536575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Куватова Елизавета</a:t>
            </a:r>
            <a:br>
              <a:rPr lang="ru-RU" sz="2800" b="1" dirty="0" smtClean="0"/>
            </a:br>
            <a:r>
              <a:rPr lang="ru-RU" sz="2000" dirty="0" smtClean="0"/>
              <a:t>МДОАУ Детский сад №106 «Анютины глазки» г. Орска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66255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2024-01-12T03:29:43Z</dcterms:created>
  <dcterms:modified xsi:type="dcterms:W3CDTF">2024-01-12T03:32:00Z</dcterms:modified>
</cp:coreProperties>
</file>