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120063" cy="10826750" type="B4ISO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5" userDrawn="1">
          <p15:clr>
            <a:srgbClr val="A4A3A4"/>
          </p15:clr>
        </p15:guide>
        <p15:guide id="2" pos="25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5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2232" y="82"/>
      </p:cViewPr>
      <p:guideLst>
        <p:guide orient="horz" pos="2705"/>
        <p:guide pos="25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005" y="1771879"/>
            <a:ext cx="6902054" cy="3769313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83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258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10920" y="576424"/>
            <a:ext cx="1750889" cy="917517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255" y="576424"/>
            <a:ext cx="5151165" cy="917517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39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363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26" y="2699172"/>
            <a:ext cx="7003554" cy="4503626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026" y="7245404"/>
            <a:ext cx="7003554" cy="2368351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/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83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254" y="2882121"/>
            <a:ext cx="3451027" cy="68694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94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576427"/>
            <a:ext cx="7003554" cy="20926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313" y="2654058"/>
            <a:ext cx="3435167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13" y="3954771"/>
            <a:ext cx="3435167" cy="58168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0783" y="2654058"/>
            <a:ext cx="3452084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0783" y="3954771"/>
            <a:ext cx="3452084" cy="58168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06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07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66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084" y="1558854"/>
            <a:ext cx="4110782" cy="7694010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86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2084" y="1558854"/>
            <a:ext cx="4110782" cy="7694010"/>
          </a:xfrm>
        </p:spPr>
        <p:txBody>
          <a:bodyPr anchor="t"/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5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255" y="576427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255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254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14512-BDC0-4883-AFEE-F482FADF7487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771" y="10034796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795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9B1BE-B278-45BB-B852-A3285D3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253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11987" rtl="0" eaLnBrk="1" latinLnBrk="0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712520"/>
              </p:ext>
            </p:extLst>
          </p:nvPr>
        </p:nvGraphicFramePr>
        <p:xfrm>
          <a:off x="-1" y="0"/>
          <a:ext cx="8120063" cy="10672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" y="0"/>
                        <a:ext cx="8120063" cy="10672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31074" y="2011681"/>
            <a:ext cx="724988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Садчиковой Виктории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воспитанница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МДОАУ Детский сад №106 «Анютины глазки» г. Орска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1125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</Words>
  <Application>Microsoft Office PowerPoint</Application>
  <PresentationFormat>B4 (ISO) (250x353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2024-01-07T15:04:03Z</dcterms:created>
  <dcterms:modified xsi:type="dcterms:W3CDTF">2024-01-07T15:07:46Z</dcterms:modified>
</cp:coreProperties>
</file>