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2318" y="4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78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112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63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34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2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82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92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06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41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4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18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8AD7C-FBD1-4E0C-9B61-3BBD7894C862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3CA19-70CC-4B36-9709-8D0FD52416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06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700877"/>
              </p:ext>
            </p:extLst>
          </p:nvPr>
        </p:nvGraphicFramePr>
        <p:xfrm>
          <a:off x="-140677" y="0"/>
          <a:ext cx="6998677" cy="9624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40677" y="0"/>
                        <a:ext cx="6998677" cy="96246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38555" y="1711569"/>
            <a:ext cx="5605095" cy="1277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</a:t>
            </a:r>
            <a:r>
              <a:rPr lang="ru-RU" sz="2800" dirty="0" smtClean="0">
                <a:solidFill>
                  <a:srgbClr val="00B0F0"/>
                </a:solidFill>
              </a:rPr>
              <a:t>Аляевой Марии Тимофеевне</a:t>
            </a:r>
            <a:br>
              <a:rPr lang="ru-RU" sz="2800" dirty="0" smtClean="0">
                <a:solidFill>
                  <a:srgbClr val="00B0F0"/>
                </a:solidFill>
              </a:rPr>
            </a:br>
            <a:r>
              <a:rPr lang="ru-RU" sz="2800" dirty="0" smtClean="0">
                <a:solidFill>
                  <a:srgbClr val="00B0F0"/>
                </a:solidFill>
              </a:rPr>
              <a:t>                           </a:t>
            </a:r>
            <a:r>
              <a:rPr lang="ru-RU" dirty="0" smtClean="0">
                <a:solidFill>
                  <a:srgbClr val="00B0F0"/>
                </a:solidFill>
              </a:rPr>
              <a:t>воспитатель</a:t>
            </a:r>
            <a:br>
              <a:rPr lang="ru-RU" dirty="0" smtClean="0">
                <a:solidFill>
                  <a:srgbClr val="00B0F0"/>
                </a:solidFill>
              </a:rPr>
            </a:br>
            <a:r>
              <a:rPr lang="ru-RU" dirty="0" smtClean="0">
                <a:solidFill>
                  <a:srgbClr val="00B0F0"/>
                </a:solidFill>
              </a:rPr>
              <a:t>МДОАУ Детский сад №106«Анютины глазки» г. Орска</a:t>
            </a:r>
            <a:endParaRPr lang="ru-R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782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2024-01-07T15:12:09Z</dcterms:created>
  <dcterms:modified xsi:type="dcterms:W3CDTF">2024-01-07T15:15:21Z</dcterms:modified>
</cp:coreProperties>
</file>