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0" d="100"/>
          <a:sy n="60" d="100"/>
        </p:scale>
        <p:origin x="2525" y="53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A92CC-B4A6-4303-A1C5-947BAE41BBFF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91B80-2154-44B7-9B69-323F83F6CE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50876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A92CC-B4A6-4303-A1C5-947BAE41BBFF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91B80-2154-44B7-9B69-323F83F6CE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6448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A92CC-B4A6-4303-A1C5-947BAE41BBFF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91B80-2154-44B7-9B69-323F83F6CE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0609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A92CC-B4A6-4303-A1C5-947BAE41BBFF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91B80-2154-44B7-9B69-323F83F6CE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343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A92CC-B4A6-4303-A1C5-947BAE41BBFF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91B80-2154-44B7-9B69-323F83F6CE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8917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A92CC-B4A6-4303-A1C5-947BAE41BBFF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91B80-2154-44B7-9B69-323F83F6CE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0605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A92CC-B4A6-4303-A1C5-947BAE41BBFF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91B80-2154-44B7-9B69-323F83F6CE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461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A92CC-B4A6-4303-A1C5-947BAE41BBFF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91B80-2154-44B7-9B69-323F83F6CE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3163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A92CC-B4A6-4303-A1C5-947BAE41BBFF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91B80-2154-44B7-9B69-323F83F6CE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42412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A92CC-B4A6-4303-A1C5-947BAE41BBFF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91B80-2154-44B7-9B69-323F83F6CE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549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A92CC-B4A6-4303-A1C5-947BAE41BBFF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91B80-2154-44B7-9B69-323F83F6CE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0761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A92CC-B4A6-4303-A1C5-947BAE41BBFF}" type="datetimeFigureOut">
              <a:rPr lang="ru-RU" smtClean="0"/>
              <a:t>12.01.2024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891B80-2154-44B7-9B69-323F83F6CE0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214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2625133"/>
              </p:ext>
            </p:extLst>
          </p:nvPr>
        </p:nvGraphicFramePr>
        <p:xfrm>
          <a:off x="0" y="0"/>
          <a:ext cx="6858000" cy="990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Acrobat Document" r:id="rId3" imgW="4533723" imgH="6415677" progId="AcroExch.Document.DC">
                  <p:embed/>
                </p:oleObj>
              </mc:Choice>
              <mc:Fallback>
                <p:oleObj name="Acrobat Document" r:id="rId3" imgW="4533723" imgH="6415677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0" y="0"/>
                        <a:ext cx="6858000" cy="9906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857250" y="3886200"/>
            <a:ext cx="5143500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   Абрамов Даниил</a:t>
            </a:r>
            <a:br>
              <a:rPr lang="ru-RU" sz="2800" b="1" dirty="0" smtClean="0"/>
            </a:br>
            <a:r>
              <a:rPr lang="ru-RU" sz="2000" dirty="0" smtClean="0"/>
              <a:t>МДОАУ Детский сад №106 «Анютины глазки» г. Орска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94713049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3</Words>
  <Application>Microsoft Office PowerPoint</Application>
  <PresentationFormat>Лист A4 (210x297 мм)</PresentationFormat>
  <Paragraphs>1</Paragraphs>
  <Slides>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Adobe Acrobat Document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1</cp:revision>
  <dcterms:created xsi:type="dcterms:W3CDTF">2024-01-12T03:11:10Z</dcterms:created>
  <dcterms:modified xsi:type="dcterms:W3CDTF">2024-01-12T03:14:40Z</dcterms:modified>
</cp:coreProperties>
</file>