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415213" cy="12192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3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14" y="278"/>
      </p:cViewPr>
      <p:guideLst>
        <p:guide orient="horz" pos="3840"/>
        <p:guide pos="23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6141" y="1995312"/>
            <a:ext cx="6302931" cy="4244622"/>
          </a:xfrm>
        </p:spPr>
        <p:txBody>
          <a:bodyPr anchor="b"/>
          <a:lstStyle>
            <a:lvl1pPr algn="ctr">
              <a:defRPr sz="48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6902" y="6403623"/>
            <a:ext cx="5561410" cy="2943577"/>
          </a:xfrm>
        </p:spPr>
        <p:txBody>
          <a:bodyPr/>
          <a:lstStyle>
            <a:lvl1pPr marL="0" indent="0" algn="ctr">
              <a:buNone/>
              <a:defRPr sz="1946"/>
            </a:lvl1pPr>
            <a:lvl2pPr marL="370743" indent="0" algn="ctr">
              <a:buNone/>
              <a:defRPr sz="1622"/>
            </a:lvl2pPr>
            <a:lvl3pPr marL="741487" indent="0" algn="ctr">
              <a:buNone/>
              <a:defRPr sz="1460"/>
            </a:lvl3pPr>
            <a:lvl4pPr marL="1112230" indent="0" algn="ctr">
              <a:buNone/>
              <a:defRPr sz="1297"/>
            </a:lvl4pPr>
            <a:lvl5pPr marL="1482974" indent="0" algn="ctr">
              <a:buNone/>
              <a:defRPr sz="1297"/>
            </a:lvl5pPr>
            <a:lvl6pPr marL="1853717" indent="0" algn="ctr">
              <a:buNone/>
              <a:defRPr sz="1297"/>
            </a:lvl6pPr>
            <a:lvl7pPr marL="2224461" indent="0" algn="ctr">
              <a:buNone/>
              <a:defRPr sz="1297"/>
            </a:lvl7pPr>
            <a:lvl8pPr marL="2595204" indent="0" algn="ctr">
              <a:buNone/>
              <a:defRPr sz="1297"/>
            </a:lvl8pPr>
            <a:lvl9pPr marL="2965948" indent="0" algn="ctr">
              <a:buNone/>
              <a:defRPr sz="1297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537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185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6512" y="649111"/>
            <a:ext cx="1598905" cy="1033215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9796" y="649111"/>
            <a:ext cx="4704026" cy="1033215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82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18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934" y="3039537"/>
            <a:ext cx="6395621" cy="5071532"/>
          </a:xfrm>
        </p:spPr>
        <p:txBody>
          <a:bodyPr anchor="b"/>
          <a:lstStyle>
            <a:lvl1pPr>
              <a:defRPr sz="48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5934" y="8159048"/>
            <a:ext cx="6395621" cy="2666999"/>
          </a:xfrm>
        </p:spPr>
        <p:txBody>
          <a:bodyPr/>
          <a:lstStyle>
            <a:lvl1pPr marL="0" indent="0">
              <a:buNone/>
              <a:defRPr sz="1946">
                <a:solidFill>
                  <a:schemeClr val="tx1"/>
                </a:solidFill>
              </a:defRPr>
            </a:lvl1pPr>
            <a:lvl2pPr marL="370743" indent="0">
              <a:buNone/>
              <a:defRPr sz="1622">
                <a:solidFill>
                  <a:schemeClr val="tx1">
                    <a:tint val="75000"/>
                  </a:schemeClr>
                </a:solidFill>
              </a:defRPr>
            </a:lvl2pPr>
            <a:lvl3pPr marL="741487" indent="0">
              <a:buNone/>
              <a:defRPr sz="1460">
                <a:solidFill>
                  <a:schemeClr val="tx1">
                    <a:tint val="75000"/>
                  </a:schemeClr>
                </a:solidFill>
              </a:defRPr>
            </a:lvl3pPr>
            <a:lvl4pPr marL="1112230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4pPr>
            <a:lvl5pPr marL="1482974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5pPr>
            <a:lvl6pPr marL="1853717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6pPr>
            <a:lvl7pPr marL="2224461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7pPr>
            <a:lvl8pPr marL="2595204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8pPr>
            <a:lvl9pPr marL="2965948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29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796" y="3245556"/>
            <a:ext cx="3151466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53951" y="3245556"/>
            <a:ext cx="3151466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42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762" y="649114"/>
            <a:ext cx="6395621" cy="23565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763" y="2988734"/>
            <a:ext cx="3136982" cy="1464732"/>
          </a:xfrm>
        </p:spPr>
        <p:txBody>
          <a:bodyPr anchor="b"/>
          <a:lstStyle>
            <a:lvl1pPr marL="0" indent="0">
              <a:buNone/>
              <a:defRPr sz="1946" b="1"/>
            </a:lvl1pPr>
            <a:lvl2pPr marL="370743" indent="0">
              <a:buNone/>
              <a:defRPr sz="1622" b="1"/>
            </a:lvl2pPr>
            <a:lvl3pPr marL="741487" indent="0">
              <a:buNone/>
              <a:defRPr sz="1460" b="1"/>
            </a:lvl3pPr>
            <a:lvl4pPr marL="1112230" indent="0">
              <a:buNone/>
              <a:defRPr sz="1297" b="1"/>
            </a:lvl4pPr>
            <a:lvl5pPr marL="1482974" indent="0">
              <a:buNone/>
              <a:defRPr sz="1297" b="1"/>
            </a:lvl5pPr>
            <a:lvl6pPr marL="1853717" indent="0">
              <a:buNone/>
              <a:defRPr sz="1297" b="1"/>
            </a:lvl6pPr>
            <a:lvl7pPr marL="2224461" indent="0">
              <a:buNone/>
              <a:defRPr sz="1297" b="1"/>
            </a:lvl7pPr>
            <a:lvl8pPr marL="2595204" indent="0">
              <a:buNone/>
              <a:defRPr sz="1297" b="1"/>
            </a:lvl8pPr>
            <a:lvl9pPr marL="2965948" indent="0">
              <a:buNone/>
              <a:defRPr sz="129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763" y="4453467"/>
            <a:ext cx="3136982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3952" y="2988734"/>
            <a:ext cx="3152431" cy="1464732"/>
          </a:xfrm>
        </p:spPr>
        <p:txBody>
          <a:bodyPr anchor="b"/>
          <a:lstStyle>
            <a:lvl1pPr marL="0" indent="0">
              <a:buNone/>
              <a:defRPr sz="1946" b="1"/>
            </a:lvl1pPr>
            <a:lvl2pPr marL="370743" indent="0">
              <a:buNone/>
              <a:defRPr sz="1622" b="1"/>
            </a:lvl2pPr>
            <a:lvl3pPr marL="741487" indent="0">
              <a:buNone/>
              <a:defRPr sz="1460" b="1"/>
            </a:lvl3pPr>
            <a:lvl4pPr marL="1112230" indent="0">
              <a:buNone/>
              <a:defRPr sz="1297" b="1"/>
            </a:lvl4pPr>
            <a:lvl5pPr marL="1482974" indent="0">
              <a:buNone/>
              <a:defRPr sz="1297" b="1"/>
            </a:lvl5pPr>
            <a:lvl6pPr marL="1853717" indent="0">
              <a:buNone/>
              <a:defRPr sz="1297" b="1"/>
            </a:lvl6pPr>
            <a:lvl7pPr marL="2224461" indent="0">
              <a:buNone/>
              <a:defRPr sz="1297" b="1"/>
            </a:lvl7pPr>
            <a:lvl8pPr marL="2595204" indent="0">
              <a:buNone/>
              <a:defRPr sz="1297" b="1"/>
            </a:lvl8pPr>
            <a:lvl9pPr marL="2965948" indent="0">
              <a:buNone/>
              <a:defRPr sz="129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53952" y="4453467"/>
            <a:ext cx="3152431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199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00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173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762" y="812800"/>
            <a:ext cx="2391599" cy="2844800"/>
          </a:xfrm>
        </p:spPr>
        <p:txBody>
          <a:bodyPr anchor="b"/>
          <a:lstStyle>
            <a:lvl1pPr>
              <a:defRPr sz="259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2431" y="1755425"/>
            <a:ext cx="3753952" cy="8664222"/>
          </a:xfrm>
        </p:spPr>
        <p:txBody>
          <a:bodyPr/>
          <a:lstStyle>
            <a:lvl1pPr>
              <a:defRPr sz="2595"/>
            </a:lvl1pPr>
            <a:lvl2pPr>
              <a:defRPr sz="2271"/>
            </a:lvl2pPr>
            <a:lvl3pPr>
              <a:defRPr sz="1946"/>
            </a:lvl3pPr>
            <a:lvl4pPr>
              <a:defRPr sz="1622"/>
            </a:lvl4pPr>
            <a:lvl5pPr>
              <a:defRPr sz="1622"/>
            </a:lvl5pPr>
            <a:lvl6pPr>
              <a:defRPr sz="1622"/>
            </a:lvl6pPr>
            <a:lvl7pPr>
              <a:defRPr sz="1622"/>
            </a:lvl7pPr>
            <a:lvl8pPr>
              <a:defRPr sz="1622"/>
            </a:lvl8pPr>
            <a:lvl9pPr>
              <a:defRPr sz="162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762" y="3657600"/>
            <a:ext cx="2391599" cy="6776156"/>
          </a:xfrm>
        </p:spPr>
        <p:txBody>
          <a:bodyPr/>
          <a:lstStyle>
            <a:lvl1pPr marL="0" indent="0">
              <a:buNone/>
              <a:defRPr sz="1297"/>
            </a:lvl1pPr>
            <a:lvl2pPr marL="370743" indent="0">
              <a:buNone/>
              <a:defRPr sz="1135"/>
            </a:lvl2pPr>
            <a:lvl3pPr marL="741487" indent="0">
              <a:buNone/>
              <a:defRPr sz="973"/>
            </a:lvl3pPr>
            <a:lvl4pPr marL="1112230" indent="0">
              <a:buNone/>
              <a:defRPr sz="811"/>
            </a:lvl4pPr>
            <a:lvl5pPr marL="1482974" indent="0">
              <a:buNone/>
              <a:defRPr sz="811"/>
            </a:lvl5pPr>
            <a:lvl6pPr marL="1853717" indent="0">
              <a:buNone/>
              <a:defRPr sz="811"/>
            </a:lvl6pPr>
            <a:lvl7pPr marL="2224461" indent="0">
              <a:buNone/>
              <a:defRPr sz="811"/>
            </a:lvl7pPr>
            <a:lvl8pPr marL="2595204" indent="0">
              <a:buNone/>
              <a:defRPr sz="811"/>
            </a:lvl8pPr>
            <a:lvl9pPr marL="2965948" indent="0">
              <a:buNone/>
              <a:defRPr sz="81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52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762" y="812800"/>
            <a:ext cx="2391599" cy="2844800"/>
          </a:xfrm>
        </p:spPr>
        <p:txBody>
          <a:bodyPr anchor="b"/>
          <a:lstStyle>
            <a:lvl1pPr>
              <a:defRPr sz="259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52431" y="1755425"/>
            <a:ext cx="3753952" cy="8664222"/>
          </a:xfrm>
        </p:spPr>
        <p:txBody>
          <a:bodyPr anchor="t"/>
          <a:lstStyle>
            <a:lvl1pPr marL="0" indent="0">
              <a:buNone/>
              <a:defRPr sz="2595"/>
            </a:lvl1pPr>
            <a:lvl2pPr marL="370743" indent="0">
              <a:buNone/>
              <a:defRPr sz="2271"/>
            </a:lvl2pPr>
            <a:lvl3pPr marL="741487" indent="0">
              <a:buNone/>
              <a:defRPr sz="1946"/>
            </a:lvl3pPr>
            <a:lvl4pPr marL="1112230" indent="0">
              <a:buNone/>
              <a:defRPr sz="1622"/>
            </a:lvl4pPr>
            <a:lvl5pPr marL="1482974" indent="0">
              <a:buNone/>
              <a:defRPr sz="1622"/>
            </a:lvl5pPr>
            <a:lvl6pPr marL="1853717" indent="0">
              <a:buNone/>
              <a:defRPr sz="1622"/>
            </a:lvl6pPr>
            <a:lvl7pPr marL="2224461" indent="0">
              <a:buNone/>
              <a:defRPr sz="1622"/>
            </a:lvl7pPr>
            <a:lvl8pPr marL="2595204" indent="0">
              <a:buNone/>
              <a:defRPr sz="1622"/>
            </a:lvl8pPr>
            <a:lvl9pPr marL="2965948" indent="0">
              <a:buNone/>
              <a:defRPr sz="162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762" y="3657600"/>
            <a:ext cx="2391599" cy="6776156"/>
          </a:xfrm>
        </p:spPr>
        <p:txBody>
          <a:bodyPr/>
          <a:lstStyle>
            <a:lvl1pPr marL="0" indent="0">
              <a:buNone/>
              <a:defRPr sz="1297"/>
            </a:lvl1pPr>
            <a:lvl2pPr marL="370743" indent="0">
              <a:buNone/>
              <a:defRPr sz="1135"/>
            </a:lvl2pPr>
            <a:lvl3pPr marL="741487" indent="0">
              <a:buNone/>
              <a:defRPr sz="973"/>
            </a:lvl3pPr>
            <a:lvl4pPr marL="1112230" indent="0">
              <a:buNone/>
              <a:defRPr sz="811"/>
            </a:lvl4pPr>
            <a:lvl5pPr marL="1482974" indent="0">
              <a:buNone/>
              <a:defRPr sz="811"/>
            </a:lvl5pPr>
            <a:lvl6pPr marL="1853717" indent="0">
              <a:buNone/>
              <a:defRPr sz="811"/>
            </a:lvl6pPr>
            <a:lvl7pPr marL="2224461" indent="0">
              <a:buNone/>
              <a:defRPr sz="811"/>
            </a:lvl7pPr>
            <a:lvl8pPr marL="2595204" indent="0">
              <a:buNone/>
              <a:defRPr sz="811"/>
            </a:lvl8pPr>
            <a:lvl9pPr marL="2965948" indent="0">
              <a:buNone/>
              <a:defRPr sz="81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878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9796" y="649114"/>
            <a:ext cx="6395621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9796" y="3245556"/>
            <a:ext cx="6395621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9796" y="11300181"/>
            <a:ext cx="1668423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EDFFD-D1BC-4D1F-9FB2-3AE80B6EAA80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56290" y="11300181"/>
            <a:ext cx="25026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36994" y="11300181"/>
            <a:ext cx="1668423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C614B-1FB6-4E01-809D-2CF13A49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16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41487" rtl="0" eaLnBrk="1" latinLnBrk="0" hangingPunct="1">
        <a:lnSpc>
          <a:spcPct val="90000"/>
        </a:lnSpc>
        <a:spcBef>
          <a:spcPct val="0"/>
        </a:spcBef>
        <a:buNone/>
        <a:defRPr sz="3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372" indent="-185372" algn="l" defTabSz="741487" rtl="0" eaLnBrk="1" latinLnBrk="0" hangingPunct="1">
        <a:lnSpc>
          <a:spcPct val="90000"/>
        </a:lnSpc>
        <a:spcBef>
          <a:spcPts val="811"/>
        </a:spcBef>
        <a:buFont typeface="Arial" panose="020B0604020202020204" pitchFamily="34" charset="0"/>
        <a:buChar char="•"/>
        <a:defRPr sz="2271" kern="1200">
          <a:solidFill>
            <a:schemeClr val="tx1"/>
          </a:solidFill>
          <a:latin typeface="+mn-lt"/>
          <a:ea typeface="+mn-ea"/>
          <a:cs typeface="+mn-cs"/>
        </a:defRPr>
      </a:lvl1pPr>
      <a:lvl2pPr marL="556115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946" kern="1200">
          <a:solidFill>
            <a:schemeClr val="tx1"/>
          </a:solidFill>
          <a:latin typeface="+mn-lt"/>
          <a:ea typeface="+mn-ea"/>
          <a:cs typeface="+mn-cs"/>
        </a:defRPr>
      </a:lvl2pPr>
      <a:lvl3pPr marL="926859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622" kern="1200">
          <a:solidFill>
            <a:schemeClr val="tx1"/>
          </a:solidFill>
          <a:latin typeface="+mn-lt"/>
          <a:ea typeface="+mn-ea"/>
          <a:cs typeface="+mn-cs"/>
        </a:defRPr>
      </a:lvl3pPr>
      <a:lvl4pPr marL="1297602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4pPr>
      <a:lvl5pPr marL="1668346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5pPr>
      <a:lvl6pPr marL="2039089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6pPr>
      <a:lvl7pPr marL="2409833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7pPr>
      <a:lvl8pPr marL="2780576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8pPr>
      <a:lvl9pPr marL="3151320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1pPr>
      <a:lvl2pPr marL="370743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2pPr>
      <a:lvl3pPr marL="741487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3pPr>
      <a:lvl4pPr marL="1112230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4pPr>
      <a:lvl5pPr marL="1482974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5pPr>
      <a:lvl6pPr marL="1853717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6pPr>
      <a:lvl7pPr marL="2224461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7pPr>
      <a:lvl8pPr marL="2595204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8pPr>
      <a:lvl9pPr marL="2965948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76835"/>
              </p:ext>
            </p:extLst>
          </p:nvPr>
        </p:nvGraphicFramePr>
        <p:xfrm>
          <a:off x="-43157" y="-809172"/>
          <a:ext cx="7603535" cy="136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43157" y="-809172"/>
                        <a:ext cx="7603535" cy="136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56140" y="1905817"/>
            <a:ext cx="6631515" cy="1556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28" dirty="0"/>
              <a:t>                 </a:t>
            </a:r>
            <a:r>
              <a:rPr lang="ru-RU" sz="3028" dirty="0">
                <a:solidFill>
                  <a:srgbClr val="0070C0"/>
                </a:solidFill>
              </a:rPr>
              <a:t>Куватовой Елизавете</a:t>
            </a:r>
            <a:endParaRPr lang="ru-RU" sz="3028" dirty="0">
              <a:solidFill>
                <a:srgbClr val="0070C0"/>
              </a:solidFill>
            </a:endParaRPr>
          </a:p>
          <a:p>
            <a:pPr algn="ctr"/>
            <a:r>
              <a:rPr lang="ru-RU" sz="2163" dirty="0">
                <a:solidFill>
                  <a:srgbClr val="0070C0"/>
                </a:solidFill>
              </a:rPr>
              <a:t>воспитанница</a:t>
            </a:r>
            <a:br>
              <a:rPr lang="ru-RU" sz="2163" dirty="0">
                <a:solidFill>
                  <a:srgbClr val="0070C0"/>
                </a:solidFill>
              </a:rPr>
            </a:br>
            <a:r>
              <a:rPr lang="ru-RU" sz="2163" dirty="0">
                <a:solidFill>
                  <a:srgbClr val="0070C0"/>
                </a:solidFill>
              </a:rPr>
              <a:t>МДОАУ Детский сад №106 «Анютины глазки» г. Орска</a:t>
            </a:r>
            <a:br>
              <a:rPr lang="ru-RU" sz="2163" dirty="0">
                <a:solidFill>
                  <a:srgbClr val="0070C0"/>
                </a:solidFill>
              </a:rPr>
            </a:br>
            <a:endParaRPr lang="ru-RU" sz="2163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2447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</Words>
  <Application>Microsoft Office PowerPoint</Application>
  <PresentationFormat>Произвольный</PresentationFormat>
  <Paragraphs>2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</cp:revision>
  <dcterms:created xsi:type="dcterms:W3CDTF">2024-01-07T14:57:42Z</dcterms:created>
  <dcterms:modified xsi:type="dcterms:W3CDTF">2024-01-07T15:03:30Z</dcterms:modified>
</cp:coreProperties>
</file>