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318" y="4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70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471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25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87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83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45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38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00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7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45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54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FC8D-092C-4E88-8E19-A02CA857F92B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375BA-DAAF-491F-B528-D30B53A2B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17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163213"/>
              </p:ext>
            </p:extLst>
          </p:nvPr>
        </p:nvGraphicFramePr>
        <p:xfrm>
          <a:off x="92074" y="-1"/>
          <a:ext cx="6765925" cy="9566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4" y="-1"/>
                        <a:ext cx="6765925" cy="95660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9569" y="3716215"/>
            <a:ext cx="529883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Севостьянова Екатерина</a:t>
            </a:r>
            <a:br>
              <a:rPr lang="ru-RU" sz="2800" b="1" dirty="0" smtClean="0"/>
            </a:br>
            <a:r>
              <a:rPr lang="ru-RU" sz="2000" dirty="0" smtClean="0"/>
              <a:t>МЛОАУ Детский сад №106 «Анютины глазки» г. Орска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104278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2024-01-11T17:06:05Z</dcterms:created>
  <dcterms:modified xsi:type="dcterms:W3CDTF">2024-01-11T17:08:29Z</dcterms:modified>
</cp:coreProperties>
</file>