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1531" y="5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77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60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56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16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636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95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96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52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95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36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26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8557B-BDFA-45D4-9925-984F522D385C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923D0-44FE-4F32-80E5-6D6DD0DF8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95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632783"/>
              </p:ext>
            </p:extLst>
          </p:nvPr>
        </p:nvGraphicFramePr>
        <p:xfrm>
          <a:off x="1" y="0"/>
          <a:ext cx="6857999" cy="9002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" y="0"/>
                        <a:ext cx="6857999" cy="90024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4800" y="1709057"/>
            <a:ext cx="6204857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  </a:t>
            </a:r>
            <a:r>
              <a:rPr lang="ru-RU" sz="2000" b="1" dirty="0" err="1" smtClean="0">
                <a:solidFill>
                  <a:srgbClr val="002060"/>
                </a:solidFill>
              </a:rPr>
              <a:t>Кутюкову</a:t>
            </a:r>
            <a:r>
              <a:rPr lang="ru-RU" sz="2000" b="1" dirty="0" smtClean="0">
                <a:solidFill>
                  <a:srgbClr val="002060"/>
                </a:solidFill>
              </a:rPr>
              <a:t> Дмитрию</a:t>
            </a:r>
            <a:endParaRPr lang="ru-RU" sz="2000" dirty="0">
              <a:solidFill>
                <a:srgbClr val="002060"/>
              </a:solidFill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воспитанник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МДОАУ Детский сад №106 «Анютины глазки»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г. Орска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6226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4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</cp:revision>
  <dcterms:created xsi:type="dcterms:W3CDTF">2024-01-07T14:40:55Z</dcterms:created>
  <dcterms:modified xsi:type="dcterms:W3CDTF">2024-01-07T14:56:18Z</dcterms:modified>
</cp:coreProperties>
</file>