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775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09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829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38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49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998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171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63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30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82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227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A2548-CF01-44B8-A315-7D9497D54123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D149C-24A8-4CDA-9A33-1F6D2B2E34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27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675409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990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7700" y="1993900"/>
            <a:ext cx="569595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Куватова  Елизавета</a:t>
            </a:r>
            <a:br>
              <a:rPr lang="ru-RU" sz="2000" b="1" dirty="0" smtClean="0"/>
            </a:br>
            <a:r>
              <a:rPr lang="ru-RU" dirty="0" smtClean="0"/>
              <a:t>МДОАУ Детский сад №106 Анютины глазки» г. Орска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1321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2024-03-11T14:53:41Z</dcterms:created>
  <dcterms:modified xsi:type="dcterms:W3CDTF">2024-03-11T14:57:23Z</dcterms:modified>
</cp:coreProperties>
</file>