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556500" cy="10693400"/>
  <p:notesSz cx="6858000" cy="9144000"/>
  <p:embeddedFontLst>
    <p:embeddedFont>
      <p:font typeface="Montserrat Ultra-Bold" charset="1" panose="00000900000000000000"/>
      <p:regular r:id="rId13"/>
    </p:embeddedFont>
    <p:embeddedFont>
      <p:font typeface="Montserrat Bold" charset="1" panose="00000800000000000000"/>
      <p:regular r:id="rId14"/>
    </p:embeddedFont>
    <p:embeddedFont>
      <p:font typeface="Open Sans Bold" charset="1" panose="020B0806030504020204"/>
      <p:regular r:id="rId15"/>
    </p:embeddedFont>
    <p:embeddedFont>
      <p:font typeface="Open Sans" charset="1" panose="020B0606030504020204"/>
      <p:regular r:id="rId16"/>
    </p:embeddedFont>
    <p:embeddedFont>
      <p:font typeface="Archivo Black" charset="1" panose="020B0A03020202020B04"/>
      <p:regular r:id="rId17"/>
    </p:embeddedFont>
    <p:embeddedFont>
      <p:font typeface="Glacial Indifference" charset="1" panose="00000000000000000000"/>
      <p:regular r:id="rId18"/>
    </p:embeddedFont>
    <p:embeddedFont>
      <p:font typeface="Glacial Indifference Bold" charset="1" panose="000008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EF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26000" y="-899114"/>
            <a:ext cx="2026819" cy="12386596"/>
            <a:chOff x="0" y="0"/>
            <a:chExt cx="812800" cy="49673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4967303"/>
            </a:xfrm>
            <a:custGeom>
              <a:avLst/>
              <a:gdLst/>
              <a:ahLst/>
              <a:cxnLst/>
              <a:rect r="r" b="b" t="t" l="l"/>
              <a:pathLst>
                <a:path h="496730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4967303"/>
                  </a:lnTo>
                  <a:lnTo>
                    <a:pt x="0" y="4967303"/>
                  </a:lnTo>
                  <a:close/>
                </a:path>
              </a:pathLst>
            </a:custGeom>
            <a:solidFill>
              <a:srgbClr val="20406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812800" cy="50149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11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07001" y="-189000"/>
            <a:ext cx="195518" cy="11070000"/>
            <a:chOff x="0" y="0"/>
            <a:chExt cx="78407" cy="443931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8407" cy="4439319"/>
            </a:xfrm>
            <a:custGeom>
              <a:avLst/>
              <a:gdLst/>
              <a:ahLst/>
              <a:cxnLst/>
              <a:rect r="r" b="b" t="t" l="l"/>
              <a:pathLst>
                <a:path h="4439319" w="78407">
                  <a:moveTo>
                    <a:pt x="0" y="0"/>
                  </a:moveTo>
                  <a:lnTo>
                    <a:pt x="78407" y="0"/>
                  </a:lnTo>
                  <a:lnTo>
                    <a:pt x="78407" y="4439319"/>
                  </a:lnTo>
                  <a:lnTo>
                    <a:pt x="0" y="4439319"/>
                  </a:lnTo>
                  <a:close/>
                </a:path>
              </a:pathLst>
            </a:custGeom>
            <a:solidFill>
              <a:srgbClr val="20406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78407" cy="44869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11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78122" y="-362535"/>
            <a:ext cx="195518" cy="10692000"/>
            <a:chOff x="0" y="0"/>
            <a:chExt cx="78407" cy="428773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8407" cy="4287732"/>
            </a:xfrm>
            <a:custGeom>
              <a:avLst/>
              <a:gdLst/>
              <a:ahLst/>
              <a:cxnLst/>
              <a:rect r="r" b="b" t="t" l="l"/>
              <a:pathLst>
                <a:path h="4287732" w="78407">
                  <a:moveTo>
                    <a:pt x="0" y="0"/>
                  </a:moveTo>
                  <a:lnTo>
                    <a:pt x="78407" y="0"/>
                  </a:lnTo>
                  <a:lnTo>
                    <a:pt x="78407" y="4287732"/>
                  </a:lnTo>
                  <a:lnTo>
                    <a:pt x="0" y="4287732"/>
                  </a:lnTo>
                  <a:close/>
                </a:path>
              </a:pathLst>
            </a:custGeom>
            <a:solidFill>
              <a:srgbClr val="20406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78407" cy="43353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11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78122" y="4779348"/>
            <a:ext cx="9549858" cy="6274336"/>
            <a:chOff x="0" y="0"/>
            <a:chExt cx="3422453" cy="22485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422454" cy="2248581"/>
            </a:xfrm>
            <a:custGeom>
              <a:avLst/>
              <a:gdLst/>
              <a:ahLst/>
              <a:cxnLst/>
              <a:rect r="r" b="b" t="t" l="l"/>
              <a:pathLst>
                <a:path h="2248581" w="3422454">
                  <a:moveTo>
                    <a:pt x="0" y="0"/>
                  </a:moveTo>
                  <a:lnTo>
                    <a:pt x="3422454" y="0"/>
                  </a:lnTo>
                  <a:lnTo>
                    <a:pt x="3422454" y="2248581"/>
                  </a:lnTo>
                  <a:lnTo>
                    <a:pt x="0" y="2248581"/>
                  </a:lnTo>
                  <a:close/>
                </a:path>
              </a:pathLst>
            </a:custGeom>
            <a:solidFill>
              <a:srgbClr val="20406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3422453" cy="22962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11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791766" y="4779348"/>
            <a:ext cx="2566462" cy="768234"/>
            <a:chOff x="0" y="0"/>
            <a:chExt cx="2715347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715347" cy="812800"/>
            </a:xfrm>
            <a:custGeom>
              <a:avLst/>
              <a:gdLst/>
              <a:ahLst/>
              <a:cxnLst/>
              <a:rect r="r" b="b" t="t" l="l"/>
              <a:pathLst>
                <a:path h="812800" w="2715347">
                  <a:moveTo>
                    <a:pt x="0" y="0"/>
                  </a:moveTo>
                  <a:lnTo>
                    <a:pt x="2715347" y="0"/>
                  </a:lnTo>
                  <a:lnTo>
                    <a:pt x="2715347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A5B2C7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715347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11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053122" y="5531266"/>
            <a:ext cx="768234" cy="768234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04066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11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-2700000">
            <a:off x="2145329" y="612127"/>
            <a:ext cx="467237" cy="466069"/>
          </a:xfrm>
          <a:custGeom>
            <a:avLst/>
            <a:gdLst/>
            <a:ahLst/>
            <a:cxnLst/>
            <a:rect r="r" b="b" t="t" l="l"/>
            <a:pathLst>
              <a:path h="466069" w="467237">
                <a:moveTo>
                  <a:pt x="0" y="0"/>
                </a:moveTo>
                <a:lnTo>
                  <a:pt x="467238" y="0"/>
                </a:lnTo>
                <a:lnTo>
                  <a:pt x="467238" y="466069"/>
                </a:lnTo>
                <a:lnTo>
                  <a:pt x="0" y="4660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834774" y="112308"/>
            <a:ext cx="2301449" cy="927377"/>
          </a:xfrm>
          <a:custGeom>
            <a:avLst/>
            <a:gdLst/>
            <a:ahLst/>
            <a:cxnLst/>
            <a:rect r="r" b="b" t="t" l="l"/>
            <a:pathLst>
              <a:path h="927377" w="2301449">
                <a:moveTo>
                  <a:pt x="0" y="0"/>
                </a:moveTo>
                <a:lnTo>
                  <a:pt x="2301449" y="0"/>
                </a:lnTo>
                <a:lnTo>
                  <a:pt x="2301449" y="927377"/>
                </a:lnTo>
                <a:lnTo>
                  <a:pt x="0" y="927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-5400000">
            <a:off x="-2741946" y="3344990"/>
            <a:ext cx="7001569" cy="1180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92"/>
              </a:lnSpc>
            </a:pPr>
            <a:r>
              <a:rPr lang="en-US" b="true" sz="8992" spc="-179">
                <a:solidFill>
                  <a:srgbClr val="EAEFF6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PROPOSAL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149890" y="1315910"/>
            <a:ext cx="4986333" cy="799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67"/>
              </a:lnSpc>
            </a:pPr>
            <a:r>
              <a:rPr lang="en-US" b="true" sz="5967" spc="-119">
                <a:solidFill>
                  <a:srgbClr val="20406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WATERWISE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149890" y="2391421"/>
            <a:ext cx="5709140" cy="685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48"/>
              </a:lnSpc>
            </a:pPr>
            <a:r>
              <a:rPr lang="en-US" b="true" sz="5248" spc="-104">
                <a:solidFill>
                  <a:srgbClr val="20406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CARD GAME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49840" y="4859640"/>
            <a:ext cx="4175443" cy="100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Game rules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29043" y="6090765"/>
            <a:ext cx="5573711" cy="381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21"/>
              </a:lnSpc>
            </a:pPr>
            <a:r>
              <a:rPr lang="en-US" sz="17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4 - 5 teams  compete by picking a card in turn</a:t>
            </a:r>
          </a:p>
          <a:p>
            <a:pPr algn="l" marL="375026" indent="-187513" lvl="1">
              <a:lnSpc>
                <a:spcPts val="3421"/>
              </a:lnSpc>
              <a:buFont typeface="Arial"/>
              <a:buChar char="•"/>
            </a:pPr>
            <a:r>
              <a:rPr lang="en-US" sz="17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SCIENCE: announce the topic → choose the difficulty level ⭐/⭐⭐/⭐⭐⭐ → answer</a:t>
            </a:r>
          </a:p>
          <a:p>
            <a:pPr algn="l" marL="375026" indent="-187513" lvl="1">
              <a:lnSpc>
                <a:spcPts val="3421"/>
              </a:lnSpc>
              <a:buFont typeface="Arial"/>
              <a:buChar char="•"/>
            </a:pPr>
            <a:r>
              <a:rPr lang="en-US" sz="17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DILEMMA: argue for 60 seconds → the teams check the suggested answers on the back</a:t>
            </a:r>
          </a:p>
          <a:p>
            <a:pPr algn="l" marL="375026" indent="-187513" lvl="1">
              <a:lnSpc>
                <a:spcPts val="3421"/>
              </a:lnSpc>
              <a:buFont typeface="Arial"/>
              <a:buChar char="•"/>
            </a:pPr>
            <a:r>
              <a:rPr lang="en-US" sz="17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CHALLENGE: complete it before the timer runs out → teams vote by a show of hands.</a:t>
            </a:r>
          </a:p>
          <a:p>
            <a:pPr algn="l">
              <a:lnSpc>
                <a:spcPts val="3421"/>
              </a:lnSpc>
            </a:pPr>
            <a:r>
              <a:rPr lang="en-US" sz="173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The team with the most ⭐ at the end wins the game!</a:t>
            </a:r>
          </a:p>
          <a:p>
            <a:pPr algn="ctr">
              <a:lnSpc>
                <a:spcPts val="3421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89003" y="0"/>
            <a:ext cx="9000727" cy="858710"/>
            <a:chOff x="0" y="0"/>
            <a:chExt cx="3609494" cy="344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09494" cy="344362"/>
            </a:xfrm>
            <a:custGeom>
              <a:avLst/>
              <a:gdLst/>
              <a:ahLst/>
              <a:cxnLst/>
              <a:rect r="r" b="b" t="t" l="l"/>
              <a:pathLst>
                <a:path h="344362" w="3609494">
                  <a:moveTo>
                    <a:pt x="0" y="0"/>
                  </a:moveTo>
                  <a:lnTo>
                    <a:pt x="3609494" y="0"/>
                  </a:lnTo>
                  <a:lnTo>
                    <a:pt x="3609494" y="344362"/>
                  </a:lnTo>
                  <a:lnTo>
                    <a:pt x="0" y="344362"/>
                  </a:lnTo>
                  <a:close/>
                </a:path>
              </a:pathLst>
            </a:custGeom>
            <a:solidFill>
              <a:srgbClr val="20406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609494" cy="3919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11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520417" y="197667"/>
            <a:ext cx="1806504" cy="605385"/>
            <a:chOff x="0" y="0"/>
            <a:chExt cx="1911302" cy="64050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11302" cy="640505"/>
            </a:xfrm>
            <a:custGeom>
              <a:avLst/>
              <a:gdLst/>
              <a:ahLst/>
              <a:cxnLst/>
              <a:rect r="r" b="b" t="t" l="l"/>
              <a:pathLst>
                <a:path h="640505" w="1911302">
                  <a:moveTo>
                    <a:pt x="0" y="0"/>
                  </a:moveTo>
                  <a:lnTo>
                    <a:pt x="1911302" y="0"/>
                  </a:lnTo>
                  <a:lnTo>
                    <a:pt x="1911302" y="640505"/>
                  </a:lnTo>
                  <a:lnTo>
                    <a:pt x="0" y="640505"/>
                  </a:lnTo>
                  <a:close/>
                </a:path>
              </a:pathLst>
            </a:custGeom>
            <a:solidFill>
              <a:srgbClr val="A5B2C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911302" cy="6881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11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5688267" y="104455"/>
            <a:ext cx="1497944" cy="698597"/>
          </a:xfrm>
          <a:custGeom>
            <a:avLst/>
            <a:gdLst/>
            <a:ahLst/>
            <a:cxnLst/>
            <a:rect r="r" b="b" t="t" l="l"/>
            <a:pathLst>
              <a:path h="698597" w="1497944">
                <a:moveTo>
                  <a:pt x="0" y="0"/>
                </a:moveTo>
                <a:lnTo>
                  <a:pt x="1497944" y="0"/>
                </a:lnTo>
                <a:lnTo>
                  <a:pt x="1497944" y="698597"/>
                </a:lnTo>
                <a:lnTo>
                  <a:pt x="0" y="6985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68" t="0" r="-7868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611071" y="22275"/>
            <a:ext cx="3528060" cy="828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60"/>
              </a:lnSpc>
            </a:pPr>
            <a:r>
              <a:rPr lang="en-US" sz="490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Game rules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63528" y="1572675"/>
            <a:ext cx="5573711" cy="1492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45490" indent="-122745" lvl="1">
              <a:lnSpc>
                <a:spcPts val="2239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active team picks the top card.</a:t>
            </a:r>
          </a:p>
          <a:p>
            <a:pPr algn="l" marL="245490" indent="-122745" lvl="1">
              <a:lnSpc>
                <a:spcPts val="2239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Depending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on the type of card, follow the corresponding rules (see below).</a:t>
            </a:r>
          </a:p>
          <a:p>
            <a:pPr algn="l" marL="245490" indent="-122745" lvl="1">
              <a:lnSpc>
                <a:spcPts val="2239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⭐ earned are recorded on the score sheet.</a:t>
            </a:r>
          </a:p>
          <a:p>
            <a:pPr algn="l" marL="245490" indent="-122745" lvl="1">
              <a:lnSpc>
                <a:spcPts val="2239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Play pass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 to the next team clockwise.</a:t>
            </a:r>
          </a:p>
          <a:p>
            <a:pPr algn="ctr">
              <a:lnSpc>
                <a:spcPts val="3618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1214567" y="429355"/>
            <a:ext cx="174543" cy="186610"/>
            <a:chOff x="0" y="0"/>
            <a:chExt cx="57377" cy="613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7377" cy="61343"/>
            </a:xfrm>
            <a:custGeom>
              <a:avLst/>
              <a:gdLst/>
              <a:ahLst/>
              <a:cxnLst/>
              <a:rect r="r" b="b" t="t" l="l"/>
              <a:pathLst>
                <a:path h="61343" w="57377">
                  <a:moveTo>
                    <a:pt x="0" y="0"/>
                  </a:moveTo>
                  <a:lnTo>
                    <a:pt x="57377" y="0"/>
                  </a:lnTo>
                  <a:lnTo>
                    <a:pt x="57377" y="61343"/>
                  </a:lnTo>
                  <a:lnTo>
                    <a:pt x="0" y="6134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57377" cy="89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21663" y="8877066"/>
            <a:ext cx="6449125" cy="390887"/>
            <a:chOff x="0" y="0"/>
            <a:chExt cx="806772" cy="4889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06772" cy="48899"/>
            </a:xfrm>
            <a:custGeom>
              <a:avLst/>
              <a:gdLst/>
              <a:ahLst/>
              <a:cxnLst/>
              <a:rect r="r" b="b" t="t" l="l"/>
              <a:pathLst>
                <a:path h="48899" w="806772">
                  <a:moveTo>
                    <a:pt x="9379" y="0"/>
                  </a:moveTo>
                  <a:lnTo>
                    <a:pt x="797393" y="0"/>
                  </a:lnTo>
                  <a:cubicBezTo>
                    <a:pt x="802573" y="0"/>
                    <a:pt x="806772" y="4199"/>
                    <a:pt x="806772" y="9379"/>
                  </a:cubicBezTo>
                  <a:lnTo>
                    <a:pt x="806772" y="39521"/>
                  </a:lnTo>
                  <a:cubicBezTo>
                    <a:pt x="806772" y="42008"/>
                    <a:pt x="805784" y="44393"/>
                    <a:pt x="804025" y="46152"/>
                  </a:cubicBezTo>
                  <a:cubicBezTo>
                    <a:pt x="802266" y="47911"/>
                    <a:pt x="799881" y="48899"/>
                    <a:pt x="797393" y="48899"/>
                  </a:cubicBezTo>
                  <a:lnTo>
                    <a:pt x="9379" y="48899"/>
                  </a:lnTo>
                  <a:cubicBezTo>
                    <a:pt x="6891" y="48899"/>
                    <a:pt x="4506" y="47911"/>
                    <a:pt x="2747" y="46152"/>
                  </a:cubicBezTo>
                  <a:cubicBezTo>
                    <a:pt x="988" y="44393"/>
                    <a:pt x="0" y="42008"/>
                    <a:pt x="0" y="39521"/>
                  </a:cubicBezTo>
                  <a:lnTo>
                    <a:pt x="0" y="9379"/>
                  </a:lnTo>
                  <a:cubicBezTo>
                    <a:pt x="0" y="6891"/>
                    <a:pt x="988" y="4506"/>
                    <a:pt x="2747" y="2747"/>
                  </a:cubicBezTo>
                  <a:cubicBezTo>
                    <a:pt x="4506" y="988"/>
                    <a:pt x="6891" y="0"/>
                    <a:pt x="9379" y="0"/>
                  </a:cubicBezTo>
                  <a:close/>
                </a:path>
              </a:pathLst>
            </a:custGeom>
            <a:solidFill>
              <a:srgbClr val="204066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806772" cy="679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Game end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21663" y="1133317"/>
            <a:ext cx="6449125" cy="390887"/>
            <a:chOff x="0" y="0"/>
            <a:chExt cx="806772" cy="4889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06772" cy="48899"/>
            </a:xfrm>
            <a:custGeom>
              <a:avLst/>
              <a:gdLst/>
              <a:ahLst/>
              <a:cxnLst/>
              <a:rect r="r" b="b" t="t" l="l"/>
              <a:pathLst>
                <a:path h="48899" w="806772">
                  <a:moveTo>
                    <a:pt x="9379" y="0"/>
                  </a:moveTo>
                  <a:lnTo>
                    <a:pt x="797393" y="0"/>
                  </a:lnTo>
                  <a:cubicBezTo>
                    <a:pt x="802573" y="0"/>
                    <a:pt x="806772" y="4199"/>
                    <a:pt x="806772" y="9379"/>
                  </a:cubicBezTo>
                  <a:lnTo>
                    <a:pt x="806772" y="39521"/>
                  </a:lnTo>
                  <a:cubicBezTo>
                    <a:pt x="806772" y="42008"/>
                    <a:pt x="805784" y="44393"/>
                    <a:pt x="804025" y="46152"/>
                  </a:cubicBezTo>
                  <a:cubicBezTo>
                    <a:pt x="802266" y="47911"/>
                    <a:pt x="799881" y="48899"/>
                    <a:pt x="797393" y="48899"/>
                  </a:cubicBezTo>
                  <a:lnTo>
                    <a:pt x="9379" y="48899"/>
                  </a:lnTo>
                  <a:cubicBezTo>
                    <a:pt x="6891" y="48899"/>
                    <a:pt x="4506" y="47911"/>
                    <a:pt x="2747" y="46152"/>
                  </a:cubicBezTo>
                  <a:cubicBezTo>
                    <a:pt x="988" y="44393"/>
                    <a:pt x="0" y="42008"/>
                    <a:pt x="0" y="39521"/>
                  </a:cubicBezTo>
                  <a:lnTo>
                    <a:pt x="0" y="9379"/>
                  </a:lnTo>
                  <a:cubicBezTo>
                    <a:pt x="0" y="6891"/>
                    <a:pt x="988" y="4506"/>
                    <a:pt x="2747" y="2747"/>
                  </a:cubicBezTo>
                  <a:cubicBezTo>
                    <a:pt x="4506" y="988"/>
                    <a:pt x="6891" y="0"/>
                    <a:pt x="9379" y="0"/>
                  </a:cubicBezTo>
                  <a:close/>
                </a:path>
              </a:pathLst>
            </a:custGeom>
            <a:solidFill>
              <a:srgbClr val="204066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806772" cy="679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Game round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555438" y="2968482"/>
            <a:ext cx="6449125" cy="390887"/>
            <a:chOff x="0" y="0"/>
            <a:chExt cx="806772" cy="4889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6772" cy="48899"/>
            </a:xfrm>
            <a:custGeom>
              <a:avLst/>
              <a:gdLst/>
              <a:ahLst/>
              <a:cxnLst/>
              <a:rect r="r" b="b" t="t" l="l"/>
              <a:pathLst>
                <a:path h="48899" w="806772">
                  <a:moveTo>
                    <a:pt x="9379" y="0"/>
                  </a:moveTo>
                  <a:lnTo>
                    <a:pt x="797393" y="0"/>
                  </a:lnTo>
                  <a:cubicBezTo>
                    <a:pt x="802573" y="0"/>
                    <a:pt x="806772" y="4199"/>
                    <a:pt x="806772" y="9379"/>
                  </a:cubicBezTo>
                  <a:lnTo>
                    <a:pt x="806772" y="39521"/>
                  </a:lnTo>
                  <a:cubicBezTo>
                    <a:pt x="806772" y="42008"/>
                    <a:pt x="805784" y="44393"/>
                    <a:pt x="804025" y="46152"/>
                  </a:cubicBezTo>
                  <a:cubicBezTo>
                    <a:pt x="802266" y="47911"/>
                    <a:pt x="799881" y="48899"/>
                    <a:pt x="797393" y="48899"/>
                  </a:cubicBezTo>
                  <a:lnTo>
                    <a:pt x="9379" y="48899"/>
                  </a:lnTo>
                  <a:cubicBezTo>
                    <a:pt x="6891" y="48899"/>
                    <a:pt x="4506" y="47911"/>
                    <a:pt x="2747" y="46152"/>
                  </a:cubicBezTo>
                  <a:cubicBezTo>
                    <a:pt x="988" y="44393"/>
                    <a:pt x="0" y="42008"/>
                    <a:pt x="0" y="39521"/>
                  </a:cubicBezTo>
                  <a:lnTo>
                    <a:pt x="0" y="9379"/>
                  </a:lnTo>
                  <a:cubicBezTo>
                    <a:pt x="0" y="6891"/>
                    <a:pt x="988" y="4506"/>
                    <a:pt x="2747" y="2747"/>
                  </a:cubicBezTo>
                  <a:cubicBezTo>
                    <a:pt x="4506" y="988"/>
                    <a:pt x="6891" y="0"/>
                    <a:pt x="9379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806772" cy="679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Science cards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863528" y="3598872"/>
            <a:ext cx="5858695" cy="17740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reader announces the TOPIC written on the card.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 team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chooses its difficulty level: ⭐ (+1) / ⭐⭐ (+2) / ⭐⭐⭐ (+3).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question for the chosen level is read aloud.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team answers (True/False, Multiple Choice, or Open Answer, depending on the level).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Turn the card over: the answ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ers on the back confirm whether the answer is correct or not</a:t>
            </a:r>
          </a:p>
          <a:p>
            <a:pPr algn="ctr">
              <a:lnSpc>
                <a:spcPts val="2737"/>
              </a:lnSpc>
            </a:pPr>
          </a:p>
        </p:txBody>
      </p:sp>
      <p:grpSp>
        <p:nvGrpSpPr>
          <p:cNvPr name="Group 24" id="24"/>
          <p:cNvGrpSpPr/>
          <p:nvPr/>
        </p:nvGrpSpPr>
        <p:grpSpPr>
          <a:xfrm rot="0">
            <a:off x="621663" y="5372904"/>
            <a:ext cx="6449125" cy="390887"/>
            <a:chOff x="0" y="0"/>
            <a:chExt cx="806772" cy="4889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06772" cy="48899"/>
            </a:xfrm>
            <a:custGeom>
              <a:avLst/>
              <a:gdLst/>
              <a:ahLst/>
              <a:cxnLst/>
              <a:rect r="r" b="b" t="t" l="l"/>
              <a:pathLst>
                <a:path h="48899" w="806772">
                  <a:moveTo>
                    <a:pt x="9379" y="0"/>
                  </a:moveTo>
                  <a:lnTo>
                    <a:pt x="797393" y="0"/>
                  </a:lnTo>
                  <a:cubicBezTo>
                    <a:pt x="802573" y="0"/>
                    <a:pt x="806772" y="4199"/>
                    <a:pt x="806772" y="9379"/>
                  </a:cubicBezTo>
                  <a:lnTo>
                    <a:pt x="806772" y="39521"/>
                  </a:lnTo>
                  <a:cubicBezTo>
                    <a:pt x="806772" y="42008"/>
                    <a:pt x="805784" y="44393"/>
                    <a:pt x="804025" y="46152"/>
                  </a:cubicBezTo>
                  <a:cubicBezTo>
                    <a:pt x="802266" y="47911"/>
                    <a:pt x="799881" y="48899"/>
                    <a:pt x="797393" y="48899"/>
                  </a:cubicBezTo>
                  <a:lnTo>
                    <a:pt x="9379" y="48899"/>
                  </a:lnTo>
                  <a:cubicBezTo>
                    <a:pt x="6891" y="48899"/>
                    <a:pt x="4506" y="47911"/>
                    <a:pt x="2747" y="46152"/>
                  </a:cubicBezTo>
                  <a:cubicBezTo>
                    <a:pt x="988" y="44393"/>
                    <a:pt x="0" y="42008"/>
                    <a:pt x="0" y="39521"/>
                  </a:cubicBezTo>
                  <a:lnTo>
                    <a:pt x="0" y="9379"/>
                  </a:lnTo>
                  <a:cubicBezTo>
                    <a:pt x="0" y="6891"/>
                    <a:pt x="988" y="4506"/>
                    <a:pt x="2747" y="2747"/>
                  </a:cubicBezTo>
                  <a:cubicBezTo>
                    <a:pt x="4506" y="988"/>
                    <a:pt x="6891" y="0"/>
                    <a:pt x="9379" y="0"/>
                  </a:cubicBezTo>
                  <a:close/>
                </a:path>
              </a:pathLst>
            </a:custGeom>
            <a:solidFill>
              <a:srgbClr val="5E2DC0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19050"/>
              <a:ext cx="806772" cy="679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Dilemma cards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863528" y="5868566"/>
            <a:ext cx="5858695" cy="1564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card is read aloud by a member of the active team.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 team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has 30 seconds to choose its position (yes / no / other).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team has a maximum of 60 seconds to argue its position.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other teams check the suggestions on the back of the card.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Show of hands: Did the team mention 2 or more sugg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estions? → YES = +2 ⭐</a:t>
            </a:r>
          </a:p>
          <a:p>
            <a:pPr algn="l">
              <a:lnSpc>
                <a:spcPts val="1694"/>
              </a:lnSpc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It is NOT the opinion that is being assessed, but the quality of the reasoning!</a:t>
            </a:r>
          </a:p>
          <a:p>
            <a:pPr algn="ctr">
              <a:lnSpc>
                <a:spcPts val="2737"/>
              </a:lnSpc>
            </a:pPr>
          </a:p>
        </p:txBody>
      </p:sp>
      <p:grpSp>
        <p:nvGrpSpPr>
          <p:cNvPr name="Group 28" id="28"/>
          <p:cNvGrpSpPr/>
          <p:nvPr/>
        </p:nvGrpSpPr>
        <p:grpSpPr>
          <a:xfrm rot="0">
            <a:off x="621663" y="7271740"/>
            <a:ext cx="6449125" cy="322615"/>
            <a:chOff x="0" y="0"/>
            <a:chExt cx="806772" cy="4035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06772" cy="40358"/>
            </a:xfrm>
            <a:custGeom>
              <a:avLst/>
              <a:gdLst/>
              <a:ahLst/>
              <a:cxnLst/>
              <a:rect r="r" b="b" t="t" l="l"/>
              <a:pathLst>
                <a:path h="40358" w="806772">
                  <a:moveTo>
                    <a:pt x="9379" y="0"/>
                  </a:moveTo>
                  <a:lnTo>
                    <a:pt x="797393" y="0"/>
                  </a:lnTo>
                  <a:cubicBezTo>
                    <a:pt x="802573" y="0"/>
                    <a:pt x="806772" y="4199"/>
                    <a:pt x="806772" y="9379"/>
                  </a:cubicBezTo>
                  <a:lnTo>
                    <a:pt x="806772" y="30980"/>
                  </a:lnTo>
                  <a:cubicBezTo>
                    <a:pt x="806772" y="33467"/>
                    <a:pt x="805784" y="35853"/>
                    <a:pt x="804025" y="37612"/>
                  </a:cubicBezTo>
                  <a:cubicBezTo>
                    <a:pt x="802266" y="39370"/>
                    <a:pt x="799881" y="40358"/>
                    <a:pt x="797393" y="40358"/>
                  </a:cubicBezTo>
                  <a:lnTo>
                    <a:pt x="9379" y="40358"/>
                  </a:lnTo>
                  <a:cubicBezTo>
                    <a:pt x="6891" y="40358"/>
                    <a:pt x="4506" y="39370"/>
                    <a:pt x="2747" y="37612"/>
                  </a:cubicBezTo>
                  <a:cubicBezTo>
                    <a:pt x="988" y="35853"/>
                    <a:pt x="0" y="33467"/>
                    <a:pt x="0" y="30980"/>
                  </a:cubicBezTo>
                  <a:lnTo>
                    <a:pt x="0" y="9379"/>
                  </a:lnTo>
                  <a:cubicBezTo>
                    <a:pt x="0" y="6891"/>
                    <a:pt x="988" y="4506"/>
                    <a:pt x="2747" y="2747"/>
                  </a:cubicBezTo>
                  <a:cubicBezTo>
                    <a:pt x="4506" y="988"/>
                    <a:pt x="6891" y="0"/>
                    <a:pt x="9379" y="0"/>
                  </a:cubicBezTo>
                  <a:close/>
                </a:path>
              </a:pathLst>
            </a:custGeom>
            <a:solidFill>
              <a:srgbClr val="F06813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806772" cy="594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80"/>
                </a:lnSpc>
              </a:pPr>
              <a:r>
                <a:rPr lang="en-US" sz="1200" b="true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Challenge cards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850652" y="7832480"/>
            <a:ext cx="5858695" cy="1145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card is read aloud — the challenge starts immediately.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 timer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is visible to everyone (60 seconds maximum).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When the time is up, the other teams vote by a show of hands.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 major</a:t>
            </a: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ity of thumbs up = +2 ⭐</a:t>
            </a:r>
          </a:p>
          <a:p>
            <a:pPr algn="ctr">
              <a:lnSpc>
                <a:spcPts val="2737"/>
              </a:lnSpc>
            </a:pPr>
          </a:p>
        </p:txBody>
      </p:sp>
      <p:sp>
        <p:nvSpPr>
          <p:cNvPr name="TextBox 32" id="32"/>
          <p:cNvSpPr txBox="true"/>
          <p:nvPr/>
        </p:nvSpPr>
        <p:spPr>
          <a:xfrm rot="0">
            <a:off x="863528" y="9456416"/>
            <a:ext cx="5858695" cy="11453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game ends when the deck runs out or when the predetermined number of rounds has been completed.</a:t>
            </a:r>
          </a:p>
          <a:p>
            <a:pPr algn="l" marL="245490" indent="-122745" lvl="1">
              <a:lnSpc>
                <a:spcPts val="1694"/>
              </a:lnSpc>
              <a:buFont typeface="Arial"/>
              <a:buChar char="•"/>
            </a:pPr>
            <a:r>
              <a:rPr lang="en-US" sz="113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Add up the ⭐:</a:t>
            </a:r>
          </a:p>
          <a:p>
            <a:pPr algn="l">
              <a:lnSpc>
                <a:spcPts val="1694"/>
              </a:lnSpc>
            </a:pPr>
          </a:p>
          <a:p>
            <a:pPr algn="ctr">
              <a:lnSpc>
                <a:spcPts val="2737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097" y="756000"/>
            <a:ext cx="3108029" cy="2102134"/>
            <a:chOff x="0" y="0"/>
            <a:chExt cx="798189" cy="5398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20097" y="756000"/>
            <a:ext cx="3108029" cy="576086"/>
            <a:chOff x="0" y="0"/>
            <a:chExt cx="798189" cy="1479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60302" y="1266870"/>
            <a:ext cx="3027659" cy="1332303"/>
            <a:chOff x="0" y="0"/>
            <a:chExt cx="995262" cy="43795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98361" y="936500"/>
            <a:ext cx="95477" cy="107544"/>
            <a:chOff x="0" y="0"/>
            <a:chExt cx="31386" cy="3535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25680" y="1116980"/>
            <a:ext cx="2896863" cy="351718"/>
            <a:chOff x="0" y="0"/>
            <a:chExt cx="743958" cy="9032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water cycle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25700" y="1495911"/>
            <a:ext cx="2896863" cy="351718"/>
            <a:chOff x="0" y="0"/>
            <a:chExt cx="743958" cy="9032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702748" y="1631176"/>
            <a:ext cx="515729" cy="180998"/>
            <a:chOff x="0" y="0"/>
            <a:chExt cx="687639" cy="241331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60605" y="1518053"/>
            <a:ext cx="68314" cy="68361"/>
            <a:chOff x="0" y="0"/>
            <a:chExt cx="22457" cy="2247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625700" y="1895610"/>
            <a:ext cx="2896863" cy="463829"/>
            <a:chOff x="0" y="0"/>
            <a:chExt cx="743958" cy="119118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02748" y="2030875"/>
            <a:ext cx="515729" cy="180998"/>
            <a:chOff x="0" y="0"/>
            <a:chExt cx="687639" cy="241331"/>
          </a:xfrm>
        </p:grpSpPr>
        <p:grpSp>
          <p:nvGrpSpPr>
            <p:cNvPr name="Group 32" id="32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35" id="35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750521" y="1930703"/>
            <a:ext cx="61320" cy="68239"/>
            <a:chOff x="0" y="0"/>
            <a:chExt cx="20157" cy="2243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25700" y="2426536"/>
            <a:ext cx="2896863" cy="351718"/>
            <a:chOff x="0" y="0"/>
            <a:chExt cx="743958" cy="90326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702748" y="2561800"/>
            <a:ext cx="515729" cy="180998"/>
            <a:chOff x="0" y="0"/>
            <a:chExt cx="687639" cy="241331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6" id="46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828920" y="1930703"/>
            <a:ext cx="61320" cy="68239"/>
            <a:chOff x="0" y="0"/>
            <a:chExt cx="20157" cy="22432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741982" y="2477388"/>
            <a:ext cx="61320" cy="68239"/>
            <a:chOff x="0" y="0"/>
            <a:chExt cx="20157" cy="2243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820380" y="2477388"/>
            <a:ext cx="61320" cy="68239"/>
            <a:chOff x="0" y="0"/>
            <a:chExt cx="20157" cy="22432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902469" y="2478100"/>
            <a:ext cx="61320" cy="68239"/>
            <a:chOff x="0" y="0"/>
            <a:chExt cx="20157" cy="22432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-378619" y="-9249"/>
            <a:ext cx="8013490" cy="593799"/>
            <a:chOff x="0" y="0"/>
            <a:chExt cx="2871854" cy="212804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871854" cy="212804"/>
            </a:xfrm>
            <a:custGeom>
              <a:avLst/>
              <a:gdLst/>
              <a:ahLst/>
              <a:cxnLst/>
              <a:rect r="r" b="b" t="t" l="l"/>
              <a:pathLst>
                <a:path h="212804" w="2871854">
                  <a:moveTo>
                    <a:pt x="0" y="0"/>
                  </a:moveTo>
                  <a:lnTo>
                    <a:pt x="2871854" y="0"/>
                  </a:lnTo>
                  <a:lnTo>
                    <a:pt x="2871854" y="212804"/>
                  </a:lnTo>
                  <a:lnTo>
                    <a:pt x="0" y="212804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28575"/>
              <a:ext cx="2871854" cy="2413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2" id="62"/>
          <p:cNvSpPr txBox="true"/>
          <p:nvPr/>
        </p:nvSpPr>
        <p:spPr>
          <a:xfrm rot="0">
            <a:off x="1624411" y="845560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398361" y="1533184"/>
            <a:ext cx="2079063" cy="258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"/>
              </a:lnSpc>
              <a:spcBef>
                <a:spcPct val="0"/>
              </a:spcBef>
            </a:pPr>
            <a:r>
              <a:rPr lang="en-US" sz="763" spc="12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Seawater can evaporate and fall back as rain ?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920436" y="145136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80783" y="1932884"/>
            <a:ext cx="2216661" cy="445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"/>
              </a:lnSpc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is the scientific name for the transformation of liquide water into vapor ?</a:t>
            </a:r>
          </a:p>
          <a:p>
            <a:pPr algn="ctr">
              <a:lnSpc>
                <a:spcPts val="915"/>
              </a:lnSpc>
              <a:spcBef>
                <a:spcPct val="0"/>
              </a:spcBef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A: vaporisation B:condensation C:liquefaction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951559" y="185106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984557" y="238843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1280783" y="2536269"/>
            <a:ext cx="2216661" cy="113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"/>
              </a:lnSpc>
              <a:spcBef>
                <a:spcPct val="0"/>
              </a:spcBef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Explain how seawater can become rain</a:t>
            </a:r>
          </a:p>
        </p:txBody>
      </p:sp>
      <p:grpSp>
        <p:nvGrpSpPr>
          <p:cNvPr name="Group 69" id="69"/>
          <p:cNvGrpSpPr/>
          <p:nvPr/>
        </p:nvGrpSpPr>
        <p:grpSpPr>
          <a:xfrm rot="0">
            <a:off x="486266" y="238328"/>
            <a:ext cx="87577" cy="98645"/>
            <a:chOff x="0" y="0"/>
            <a:chExt cx="31386" cy="35352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1" id="71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72" id="72"/>
          <p:cNvSpPr txBox="true"/>
          <p:nvPr/>
        </p:nvSpPr>
        <p:spPr>
          <a:xfrm rot="0">
            <a:off x="429217" y="146400"/>
            <a:ext cx="42109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sz="1499" spc="253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 cards - (Questions)</a:t>
            </a:r>
          </a:p>
        </p:txBody>
      </p:sp>
      <p:grpSp>
        <p:nvGrpSpPr>
          <p:cNvPr name="Group 73" id="73"/>
          <p:cNvGrpSpPr/>
          <p:nvPr/>
        </p:nvGrpSpPr>
        <p:grpSpPr>
          <a:xfrm rot="0">
            <a:off x="4018651" y="761107"/>
            <a:ext cx="3108029" cy="2102134"/>
            <a:chOff x="0" y="0"/>
            <a:chExt cx="798189" cy="53986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75" id="75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4018651" y="761107"/>
            <a:ext cx="3108029" cy="576086"/>
            <a:chOff x="0" y="0"/>
            <a:chExt cx="798189" cy="147948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8" id="78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4058856" y="1271977"/>
            <a:ext cx="3027659" cy="1332303"/>
            <a:chOff x="0" y="0"/>
            <a:chExt cx="995262" cy="437959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1" id="81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4896915" y="941607"/>
            <a:ext cx="95477" cy="107544"/>
            <a:chOff x="0" y="0"/>
            <a:chExt cx="31386" cy="35352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4" id="84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4124233" y="1122087"/>
            <a:ext cx="2896863" cy="351718"/>
            <a:chOff x="0" y="0"/>
            <a:chExt cx="743958" cy="90326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87" id="87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water pollution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4124254" y="1501018"/>
            <a:ext cx="2896863" cy="351718"/>
            <a:chOff x="0" y="0"/>
            <a:chExt cx="743958" cy="90326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4201302" y="1636283"/>
            <a:ext cx="515729" cy="180998"/>
            <a:chOff x="0" y="0"/>
            <a:chExt cx="687639" cy="241331"/>
          </a:xfrm>
        </p:grpSpPr>
        <p:grpSp>
          <p:nvGrpSpPr>
            <p:cNvPr name="Group 92" id="92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93" id="93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94" id="94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95" id="95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96" id="96"/>
          <p:cNvGrpSpPr/>
          <p:nvPr/>
        </p:nvGrpSpPr>
        <p:grpSpPr>
          <a:xfrm rot="0">
            <a:off x="4259159" y="1523160"/>
            <a:ext cx="68314" cy="68361"/>
            <a:chOff x="0" y="0"/>
            <a:chExt cx="22457" cy="22472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98" id="98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99" id="99"/>
          <p:cNvGrpSpPr/>
          <p:nvPr/>
        </p:nvGrpSpPr>
        <p:grpSpPr>
          <a:xfrm rot="0">
            <a:off x="4124254" y="1900717"/>
            <a:ext cx="2896863" cy="463829"/>
            <a:chOff x="0" y="0"/>
            <a:chExt cx="743958" cy="119118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01" id="101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02" id="102"/>
          <p:cNvGrpSpPr/>
          <p:nvPr/>
        </p:nvGrpSpPr>
        <p:grpSpPr>
          <a:xfrm rot="0">
            <a:off x="4201302" y="2035982"/>
            <a:ext cx="515729" cy="180998"/>
            <a:chOff x="0" y="0"/>
            <a:chExt cx="687639" cy="241331"/>
          </a:xfrm>
        </p:grpSpPr>
        <p:grpSp>
          <p:nvGrpSpPr>
            <p:cNvPr name="Group 103" id="103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06" id="106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107" id="107"/>
          <p:cNvGrpSpPr/>
          <p:nvPr/>
        </p:nvGrpSpPr>
        <p:grpSpPr>
          <a:xfrm rot="0">
            <a:off x="4249075" y="1935810"/>
            <a:ext cx="61320" cy="68239"/>
            <a:chOff x="0" y="0"/>
            <a:chExt cx="20157" cy="22432"/>
          </a:xfrm>
        </p:grpSpPr>
        <p:sp>
          <p:nvSpPr>
            <p:cNvPr name="Freeform 108" id="108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09" id="109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0" id="110"/>
          <p:cNvGrpSpPr/>
          <p:nvPr/>
        </p:nvGrpSpPr>
        <p:grpSpPr>
          <a:xfrm rot="0">
            <a:off x="4124254" y="2431643"/>
            <a:ext cx="2896863" cy="351718"/>
            <a:chOff x="0" y="0"/>
            <a:chExt cx="743958" cy="90326"/>
          </a:xfrm>
        </p:grpSpPr>
        <p:sp>
          <p:nvSpPr>
            <p:cNvPr name="Freeform 111" id="111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12" id="112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13" id="113"/>
          <p:cNvGrpSpPr/>
          <p:nvPr/>
        </p:nvGrpSpPr>
        <p:grpSpPr>
          <a:xfrm rot="0">
            <a:off x="4201302" y="2566907"/>
            <a:ext cx="515729" cy="180998"/>
            <a:chOff x="0" y="0"/>
            <a:chExt cx="687639" cy="241331"/>
          </a:xfrm>
        </p:grpSpPr>
        <p:grpSp>
          <p:nvGrpSpPr>
            <p:cNvPr name="Group 114" id="114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15" id="115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16" id="116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17" id="117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118" id="118"/>
          <p:cNvGrpSpPr/>
          <p:nvPr/>
        </p:nvGrpSpPr>
        <p:grpSpPr>
          <a:xfrm rot="0">
            <a:off x="4327473" y="1935810"/>
            <a:ext cx="61320" cy="68239"/>
            <a:chOff x="0" y="0"/>
            <a:chExt cx="20157" cy="22432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20" id="120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1" id="121"/>
          <p:cNvGrpSpPr/>
          <p:nvPr/>
        </p:nvGrpSpPr>
        <p:grpSpPr>
          <a:xfrm rot="0">
            <a:off x="4240536" y="2482495"/>
            <a:ext cx="61320" cy="68239"/>
            <a:chOff x="0" y="0"/>
            <a:chExt cx="20157" cy="22432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4" id="124"/>
          <p:cNvGrpSpPr/>
          <p:nvPr/>
        </p:nvGrpSpPr>
        <p:grpSpPr>
          <a:xfrm rot="0">
            <a:off x="4318934" y="2482495"/>
            <a:ext cx="61320" cy="68239"/>
            <a:chOff x="0" y="0"/>
            <a:chExt cx="20157" cy="22432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26" id="126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7" id="127"/>
          <p:cNvGrpSpPr/>
          <p:nvPr/>
        </p:nvGrpSpPr>
        <p:grpSpPr>
          <a:xfrm rot="0">
            <a:off x="4401022" y="2483207"/>
            <a:ext cx="61320" cy="68239"/>
            <a:chOff x="0" y="0"/>
            <a:chExt cx="20157" cy="22432"/>
          </a:xfrm>
        </p:grpSpPr>
        <p:sp>
          <p:nvSpPr>
            <p:cNvPr name="Freeform 128" id="128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29" id="129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30" id="130"/>
          <p:cNvSpPr txBox="true"/>
          <p:nvPr/>
        </p:nvSpPr>
        <p:spPr>
          <a:xfrm rot="0">
            <a:off x="5122965" y="850667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4896915" y="1538291"/>
            <a:ext cx="2079063" cy="258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8"/>
              </a:lnSpc>
              <a:spcBef>
                <a:spcPct val="0"/>
              </a:spcBef>
            </a:pPr>
            <a:r>
              <a:rPr lang="en-US" sz="763" spc="128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Nanoplasticsplastics are very small pieces of plastic found in water ?</a:t>
            </a:r>
          </a:p>
        </p:txBody>
      </p:sp>
      <p:sp>
        <p:nvSpPr>
          <p:cNvPr name="TextBox 132" id="132"/>
          <p:cNvSpPr txBox="true"/>
          <p:nvPr/>
        </p:nvSpPr>
        <p:spPr>
          <a:xfrm rot="0">
            <a:off x="4418990" y="145647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133" id="133"/>
          <p:cNvSpPr txBox="true"/>
          <p:nvPr/>
        </p:nvSpPr>
        <p:spPr>
          <a:xfrm rot="0">
            <a:off x="4779337" y="1937991"/>
            <a:ext cx="2216661" cy="382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5"/>
              </a:lnSpc>
            </a:pPr>
            <a:r>
              <a:rPr lang="en-US" sz="754" spc="12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Microplastics can be found :</a:t>
            </a:r>
          </a:p>
          <a:p>
            <a:pPr algn="ctr">
              <a:lnSpc>
                <a:spcPts val="1055"/>
              </a:lnSpc>
              <a:spcBef>
                <a:spcPct val="0"/>
              </a:spcBef>
            </a:pPr>
            <a:r>
              <a:rPr lang="en-US" sz="754" spc="127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A:in seawater, B:in tap water, C:in bottled water, D: A,B and C.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4450113" y="185617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4483111" y="239354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4769274" y="2480886"/>
            <a:ext cx="2216661" cy="223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"/>
              </a:lnSpc>
              <a:spcBef>
                <a:spcPct val="0"/>
              </a:spcBef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What are mircroplastics and how can I reduce me exposition to this pollution ?</a:t>
            </a:r>
          </a:p>
        </p:txBody>
      </p:sp>
      <p:grpSp>
        <p:nvGrpSpPr>
          <p:cNvPr name="Group 137" id="137"/>
          <p:cNvGrpSpPr/>
          <p:nvPr/>
        </p:nvGrpSpPr>
        <p:grpSpPr>
          <a:xfrm rot="0">
            <a:off x="530055" y="3108791"/>
            <a:ext cx="3108029" cy="2102134"/>
            <a:chOff x="0" y="0"/>
            <a:chExt cx="798189" cy="539860"/>
          </a:xfrm>
        </p:grpSpPr>
        <p:sp>
          <p:nvSpPr>
            <p:cNvPr name="Freeform 138" id="138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139" id="139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0" id="140"/>
          <p:cNvGrpSpPr/>
          <p:nvPr/>
        </p:nvGrpSpPr>
        <p:grpSpPr>
          <a:xfrm rot="0">
            <a:off x="530055" y="3108791"/>
            <a:ext cx="3108029" cy="576086"/>
            <a:chOff x="0" y="0"/>
            <a:chExt cx="798189" cy="147948"/>
          </a:xfrm>
        </p:grpSpPr>
        <p:sp>
          <p:nvSpPr>
            <p:cNvPr name="Freeform 141" id="141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42" id="142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3" id="143"/>
          <p:cNvGrpSpPr/>
          <p:nvPr/>
        </p:nvGrpSpPr>
        <p:grpSpPr>
          <a:xfrm rot="0">
            <a:off x="570260" y="3619660"/>
            <a:ext cx="3027659" cy="1332303"/>
            <a:chOff x="0" y="0"/>
            <a:chExt cx="995262" cy="437959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6" id="146"/>
          <p:cNvGrpSpPr/>
          <p:nvPr/>
        </p:nvGrpSpPr>
        <p:grpSpPr>
          <a:xfrm rot="0">
            <a:off x="1408319" y="3289290"/>
            <a:ext cx="95477" cy="107544"/>
            <a:chOff x="0" y="0"/>
            <a:chExt cx="31386" cy="35352"/>
          </a:xfrm>
        </p:grpSpPr>
        <p:sp>
          <p:nvSpPr>
            <p:cNvPr name="Freeform 147" id="147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8" id="148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9" id="149"/>
          <p:cNvGrpSpPr/>
          <p:nvPr/>
        </p:nvGrpSpPr>
        <p:grpSpPr>
          <a:xfrm rot="0">
            <a:off x="635637" y="3469770"/>
            <a:ext cx="2896863" cy="351718"/>
            <a:chOff x="0" y="0"/>
            <a:chExt cx="743958" cy="90326"/>
          </a:xfrm>
        </p:grpSpPr>
        <p:sp>
          <p:nvSpPr>
            <p:cNvPr name="Freeform 150" id="150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51" id="151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water and society</a:t>
              </a:r>
            </a:p>
          </p:txBody>
        </p:sp>
      </p:grpSp>
      <p:grpSp>
        <p:nvGrpSpPr>
          <p:cNvPr name="Group 152" id="152"/>
          <p:cNvGrpSpPr/>
          <p:nvPr/>
        </p:nvGrpSpPr>
        <p:grpSpPr>
          <a:xfrm rot="0">
            <a:off x="635658" y="3848701"/>
            <a:ext cx="2896863" cy="351718"/>
            <a:chOff x="0" y="0"/>
            <a:chExt cx="743958" cy="90326"/>
          </a:xfrm>
        </p:grpSpPr>
        <p:sp>
          <p:nvSpPr>
            <p:cNvPr name="Freeform 153" id="153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54" id="154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55" id="155"/>
          <p:cNvGrpSpPr/>
          <p:nvPr/>
        </p:nvGrpSpPr>
        <p:grpSpPr>
          <a:xfrm rot="0">
            <a:off x="712706" y="3983966"/>
            <a:ext cx="515729" cy="180998"/>
            <a:chOff x="0" y="0"/>
            <a:chExt cx="687639" cy="241331"/>
          </a:xfrm>
        </p:grpSpPr>
        <p:grpSp>
          <p:nvGrpSpPr>
            <p:cNvPr name="Group 156" id="156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57" id="157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58" id="158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159" id="159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160" id="160"/>
          <p:cNvGrpSpPr/>
          <p:nvPr/>
        </p:nvGrpSpPr>
        <p:grpSpPr>
          <a:xfrm rot="0">
            <a:off x="770563" y="3870844"/>
            <a:ext cx="68314" cy="68361"/>
            <a:chOff x="0" y="0"/>
            <a:chExt cx="22457" cy="22472"/>
          </a:xfrm>
        </p:grpSpPr>
        <p:sp>
          <p:nvSpPr>
            <p:cNvPr name="Freeform 161" id="161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62" id="162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3" id="163"/>
          <p:cNvGrpSpPr/>
          <p:nvPr/>
        </p:nvGrpSpPr>
        <p:grpSpPr>
          <a:xfrm rot="0">
            <a:off x="635658" y="4248401"/>
            <a:ext cx="2896863" cy="463829"/>
            <a:chOff x="0" y="0"/>
            <a:chExt cx="743958" cy="119118"/>
          </a:xfrm>
        </p:grpSpPr>
        <p:sp>
          <p:nvSpPr>
            <p:cNvPr name="Freeform 164" id="164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65" id="165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66" id="166"/>
          <p:cNvGrpSpPr/>
          <p:nvPr/>
        </p:nvGrpSpPr>
        <p:grpSpPr>
          <a:xfrm rot="0">
            <a:off x="712706" y="4383666"/>
            <a:ext cx="515729" cy="180998"/>
            <a:chOff x="0" y="0"/>
            <a:chExt cx="687639" cy="241331"/>
          </a:xfrm>
        </p:grpSpPr>
        <p:grpSp>
          <p:nvGrpSpPr>
            <p:cNvPr name="Group 167" id="167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68" id="168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69" id="169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70" id="170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171" id="171"/>
          <p:cNvGrpSpPr/>
          <p:nvPr/>
        </p:nvGrpSpPr>
        <p:grpSpPr>
          <a:xfrm rot="0">
            <a:off x="760479" y="4283493"/>
            <a:ext cx="61320" cy="68239"/>
            <a:chOff x="0" y="0"/>
            <a:chExt cx="20157" cy="22432"/>
          </a:xfrm>
        </p:grpSpPr>
        <p:sp>
          <p:nvSpPr>
            <p:cNvPr name="Freeform 172" id="172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73" id="173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74" id="174"/>
          <p:cNvGrpSpPr/>
          <p:nvPr/>
        </p:nvGrpSpPr>
        <p:grpSpPr>
          <a:xfrm rot="0">
            <a:off x="635658" y="4779326"/>
            <a:ext cx="2896863" cy="351718"/>
            <a:chOff x="0" y="0"/>
            <a:chExt cx="743958" cy="90326"/>
          </a:xfrm>
        </p:grpSpPr>
        <p:sp>
          <p:nvSpPr>
            <p:cNvPr name="Freeform 175" id="175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76" id="176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77" id="177"/>
          <p:cNvGrpSpPr/>
          <p:nvPr/>
        </p:nvGrpSpPr>
        <p:grpSpPr>
          <a:xfrm rot="0">
            <a:off x="712706" y="4914591"/>
            <a:ext cx="515729" cy="180998"/>
            <a:chOff x="0" y="0"/>
            <a:chExt cx="687639" cy="241331"/>
          </a:xfrm>
        </p:grpSpPr>
        <p:grpSp>
          <p:nvGrpSpPr>
            <p:cNvPr name="Group 178" id="178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79" id="179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80" id="180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81" id="181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182" id="182"/>
          <p:cNvGrpSpPr/>
          <p:nvPr/>
        </p:nvGrpSpPr>
        <p:grpSpPr>
          <a:xfrm rot="0">
            <a:off x="838877" y="4283493"/>
            <a:ext cx="61320" cy="68239"/>
            <a:chOff x="0" y="0"/>
            <a:chExt cx="20157" cy="22432"/>
          </a:xfrm>
        </p:grpSpPr>
        <p:sp>
          <p:nvSpPr>
            <p:cNvPr name="Freeform 183" id="183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84" id="184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85" id="185"/>
          <p:cNvGrpSpPr/>
          <p:nvPr/>
        </p:nvGrpSpPr>
        <p:grpSpPr>
          <a:xfrm rot="0">
            <a:off x="751940" y="4830178"/>
            <a:ext cx="61320" cy="68239"/>
            <a:chOff x="0" y="0"/>
            <a:chExt cx="20157" cy="22432"/>
          </a:xfrm>
        </p:grpSpPr>
        <p:sp>
          <p:nvSpPr>
            <p:cNvPr name="Freeform 186" id="186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87" id="187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88" id="188"/>
          <p:cNvGrpSpPr/>
          <p:nvPr/>
        </p:nvGrpSpPr>
        <p:grpSpPr>
          <a:xfrm rot="0">
            <a:off x="830338" y="4830178"/>
            <a:ext cx="61320" cy="68239"/>
            <a:chOff x="0" y="0"/>
            <a:chExt cx="20157" cy="22432"/>
          </a:xfrm>
        </p:grpSpPr>
        <p:sp>
          <p:nvSpPr>
            <p:cNvPr name="Freeform 189" id="189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90" id="190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91" id="191"/>
          <p:cNvGrpSpPr/>
          <p:nvPr/>
        </p:nvGrpSpPr>
        <p:grpSpPr>
          <a:xfrm rot="0">
            <a:off x="912426" y="4830890"/>
            <a:ext cx="61320" cy="68239"/>
            <a:chOff x="0" y="0"/>
            <a:chExt cx="20157" cy="22432"/>
          </a:xfrm>
        </p:grpSpPr>
        <p:sp>
          <p:nvSpPr>
            <p:cNvPr name="Freeform 192" id="192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93" id="193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94" id="194"/>
          <p:cNvSpPr txBox="true"/>
          <p:nvPr/>
        </p:nvSpPr>
        <p:spPr>
          <a:xfrm rot="0">
            <a:off x="1634368" y="3198350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195" id="195"/>
          <p:cNvSpPr txBox="true"/>
          <p:nvPr/>
        </p:nvSpPr>
        <p:spPr>
          <a:xfrm rot="0">
            <a:off x="930394" y="3804157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196" id="196"/>
          <p:cNvSpPr txBox="true"/>
          <p:nvPr/>
        </p:nvSpPr>
        <p:spPr>
          <a:xfrm rot="0">
            <a:off x="961517" y="420385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197" id="197"/>
          <p:cNvSpPr txBox="true"/>
          <p:nvPr/>
        </p:nvSpPr>
        <p:spPr>
          <a:xfrm rot="0">
            <a:off x="994515" y="474122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198" id="198"/>
          <p:cNvGrpSpPr/>
          <p:nvPr/>
        </p:nvGrpSpPr>
        <p:grpSpPr>
          <a:xfrm rot="0">
            <a:off x="4028608" y="3113898"/>
            <a:ext cx="3108029" cy="2102134"/>
            <a:chOff x="0" y="0"/>
            <a:chExt cx="798189" cy="539860"/>
          </a:xfrm>
        </p:grpSpPr>
        <p:sp>
          <p:nvSpPr>
            <p:cNvPr name="Freeform 199" id="199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00" id="200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1" id="201"/>
          <p:cNvGrpSpPr/>
          <p:nvPr/>
        </p:nvGrpSpPr>
        <p:grpSpPr>
          <a:xfrm rot="0">
            <a:off x="4028608" y="3113898"/>
            <a:ext cx="3108029" cy="576086"/>
            <a:chOff x="0" y="0"/>
            <a:chExt cx="798189" cy="147948"/>
          </a:xfrm>
        </p:grpSpPr>
        <p:sp>
          <p:nvSpPr>
            <p:cNvPr name="Freeform 202" id="202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203" id="203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04" id="204"/>
          <p:cNvGrpSpPr/>
          <p:nvPr/>
        </p:nvGrpSpPr>
        <p:grpSpPr>
          <a:xfrm rot="0">
            <a:off x="4068813" y="3624767"/>
            <a:ext cx="3027659" cy="1332303"/>
            <a:chOff x="0" y="0"/>
            <a:chExt cx="995262" cy="437959"/>
          </a:xfrm>
        </p:grpSpPr>
        <p:sp>
          <p:nvSpPr>
            <p:cNvPr name="Freeform 205" id="205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6" id="206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07" id="207"/>
          <p:cNvGrpSpPr/>
          <p:nvPr/>
        </p:nvGrpSpPr>
        <p:grpSpPr>
          <a:xfrm rot="0">
            <a:off x="4906872" y="3294397"/>
            <a:ext cx="95477" cy="107544"/>
            <a:chOff x="0" y="0"/>
            <a:chExt cx="31386" cy="35352"/>
          </a:xfrm>
        </p:grpSpPr>
        <p:sp>
          <p:nvSpPr>
            <p:cNvPr name="Freeform 208" id="208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9" id="209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10" id="210"/>
          <p:cNvGrpSpPr/>
          <p:nvPr/>
        </p:nvGrpSpPr>
        <p:grpSpPr>
          <a:xfrm rot="0">
            <a:off x="4134191" y="3474877"/>
            <a:ext cx="2896863" cy="351718"/>
            <a:chOff x="0" y="0"/>
            <a:chExt cx="743958" cy="90326"/>
          </a:xfrm>
        </p:grpSpPr>
        <p:sp>
          <p:nvSpPr>
            <p:cNvPr name="Freeform 211" id="211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12" id="212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worldwide ressource</a:t>
              </a:r>
            </a:p>
          </p:txBody>
        </p:sp>
      </p:grpSp>
      <p:grpSp>
        <p:nvGrpSpPr>
          <p:cNvPr name="Group 213" id="213"/>
          <p:cNvGrpSpPr/>
          <p:nvPr/>
        </p:nvGrpSpPr>
        <p:grpSpPr>
          <a:xfrm rot="0">
            <a:off x="4134211" y="3853808"/>
            <a:ext cx="2896863" cy="351718"/>
            <a:chOff x="0" y="0"/>
            <a:chExt cx="743958" cy="90326"/>
          </a:xfrm>
        </p:grpSpPr>
        <p:sp>
          <p:nvSpPr>
            <p:cNvPr name="Freeform 214" id="214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15" id="215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16" id="216"/>
          <p:cNvGrpSpPr/>
          <p:nvPr/>
        </p:nvGrpSpPr>
        <p:grpSpPr>
          <a:xfrm rot="0">
            <a:off x="4211260" y="3989073"/>
            <a:ext cx="515729" cy="180998"/>
            <a:chOff x="0" y="0"/>
            <a:chExt cx="687639" cy="241331"/>
          </a:xfrm>
        </p:grpSpPr>
        <p:grpSp>
          <p:nvGrpSpPr>
            <p:cNvPr name="Group 217" id="217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18" id="218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19" id="219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220" id="220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221" id="221"/>
          <p:cNvGrpSpPr/>
          <p:nvPr/>
        </p:nvGrpSpPr>
        <p:grpSpPr>
          <a:xfrm rot="0">
            <a:off x="4269117" y="3875951"/>
            <a:ext cx="68314" cy="68361"/>
            <a:chOff x="0" y="0"/>
            <a:chExt cx="22457" cy="22472"/>
          </a:xfrm>
        </p:grpSpPr>
        <p:sp>
          <p:nvSpPr>
            <p:cNvPr name="Freeform 222" id="222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23" id="223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24" id="224"/>
          <p:cNvGrpSpPr/>
          <p:nvPr/>
        </p:nvGrpSpPr>
        <p:grpSpPr>
          <a:xfrm rot="0">
            <a:off x="4134211" y="4253508"/>
            <a:ext cx="2896863" cy="463829"/>
            <a:chOff x="0" y="0"/>
            <a:chExt cx="743958" cy="119118"/>
          </a:xfrm>
        </p:grpSpPr>
        <p:sp>
          <p:nvSpPr>
            <p:cNvPr name="Freeform 225" id="225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26" id="226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27" id="227"/>
          <p:cNvGrpSpPr/>
          <p:nvPr/>
        </p:nvGrpSpPr>
        <p:grpSpPr>
          <a:xfrm rot="0">
            <a:off x="4211260" y="4388773"/>
            <a:ext cx="515729" cy="180998"/>
            <a:chOff x="0" y="0"/>
            <a:chExt cx="687639" cy="241331"/>
          </a:xfrm>
        </p:grpSpPr>
        <p:grpSp>
          <p:nvGrpSpPr>
            <p:cNvPr name="Group 228" id="228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29" id="229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30" id="230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231" id="231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232" id="232"/>
          <p:cNvGrpSpPr/>
          <p:nvPr/>
        </p:nvGrpSpPr>
        <p:grpSpPr>
          <a:xfrm rot="0">
            <a:off x="4259033" y="4288600"/>
            <a:ext cx="61320" cy="68239"/>
            <a:chOff x="0" y="0"/>
            <a:chExt cx="20157" cy="22432"/>
          </a:xfrm>
        </p:grpSpPr>
        <p:sp>
          <p:nvSpPr>
            <p:cNvPr name="Freeform 233" id="233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34" id="234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35" id="235"/>
          <p:cNvGrpSpPr/>
          <p:nvPr/>
        </p:nvGrpSpPr>
        <p:grpSpPr>
          <a:xfrm rot="0">
            <a:off x="4134211" y="4784433"/>
            <a:ext cx="2896863" cy="351718"/>
            <a:chOff x="0" y="0"/>
            <a:chExt cx="743958" cy="90326"/>
          </a:xfrm>
        </p:grpSpPr>
        <p:sp>
          <p:nvSpPr>
            <p:cNvPr name="Freeform 236" id="236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37" id="237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38" id="238"/>
          <p:cNvGrpSpPr/>
          <p:nvPr/>
        </p:nvGrpSpPr>
        <p:grpSpPr>
          <a:xfrm rot="0">
            <a:off x="4211260" y="4919698"/>
            <a:ext cx="515729" cy="180998"/>
            <a:chOff x="0" y="0"/>
            <a:chExt cx="687639" cy="241331"/>
          </a:xfrm>
        </p:grpSpPr>
        <p:grpSp>
          <p:nvGrpSpPr>
            <p:cNvPr name="Group 239" id="239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40" id="240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41" id="241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242" id="242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243" id="243"/>
          <p:cNvGrpSpPr/>
          <p:nvPr/>
        </p:nvGrpSpPr>
        <p:grpSpPr>
          <a:xfrm rot="0">
            <a:off x="4337431" y="4288600"/>
            <a:ext cx="61320" cy="68239"/>
            <a:chOff x="0" y="0"/>
            <a:chExt cx="20157" cy="22432"/>
          </a:xfrm>
        </p:grpSpPr>
        <p:sp>
          <p:nvSpPr>
            <p:cNvPr name="Freeform 244" id="24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45" id="24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46" id="246"/>
          <p:cNvGrpSpPr/>
          <p:nvPr/>
        </p:nvGrpSpPr>
        <p:grpSpPr>
          <a:xfrm rot="0">
            <a:off x="4250493" y="4835285"/>
            <a:ext cx="61320" cy="68239"/>
            <a:chOff x="0" y="0"/>
            <a:chExt cx="20157" cy="22432"/>
          </a:xfrm>
        </p:grpSpPr>
        <p:sp>
          <p:nvSpPr>
            <p:cNvPr name="Freeform 247" id="24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48" id="24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49" id="249"/>
          <p:cNvGrpSpPr/>
          <p:nvPr/>
        </p:nvGrpSpPr>
        <p:grpSpPr>
          <a:xfrm rot="0">
            <a:off x="4328892" y="4835285"/>
            <a:ext cx="61320" cy="68239"/>
            <a:chOff x="0" y="0"/>
            <a:chExt cx="20157" cy="22432"/>
          </a:xfrm>
        </p:grpSpPr>
        <p:sp>
          <p:nvSpPr>
            <p:cNvPr name="Freeform 250" id="250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51" id="251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52" id="252"/>
          <p:cNvGrpSpPr/>
          <p:nvPr/>
        </p:nvGrpSpPr>
        <p:grpSpPr>
          <a:xfrm rot="0">
            <a:off x="4410980" y="4835998"/>
            <a:ext cx="61320" cy="68239"/>
            <a:chOff x="0" y="0"/>
            <a:chExt cx="20157" cy="22432"/>
          </a:xfrm>
        </p:grpSpPr>
        <p:sp>
          <p:nvSpPr>
            <p:cNvPr name="Freeform 253" id="253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54" id="254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55" id="255"/>
          <p:cNvSpPr txBox="true"/>
          <p:nvPr/>
        </p:nvSpPr>
        <p:spPr>
          <a:xfrm rot="0">
            <a:off x="5132922" y="3203457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256" id="256"/>
          <p:cNvSpPr txBox="true"/>
          <p:nvPr/>
        </p:nvSpPr>
        <p:spPr>
          <a:xfrm rot="0">
            <a:off x="4428947" y="3809264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257" id="257"/>
          <p:cNvSpPr txBox="true"/>
          <p:nvPr/>
        </p:nvSpPr>
        <p:spPr>
          <a:xfrm rot="0">
            <a:off x="4460071" y="420896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258" id="258"/>
          <p:cNvSpPr txBox="true"/>
          <p:nvPr/>
        </p:nvSpPr>
        <p:spPr>
          <a:xfrm rot="0">
            <a:off x="4493068" y="474633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259" id="259"/>
          <p:cNvGrpSpPr/>
          <p:nvPr/>
        </p:nvGrpSpPr>
        <p:grpSpPr>
          <a:xfrm rot="0">
            <a:off x="520097" y="5511306"/>
            <a:ext cx="3108029" cy="2102134"/>
            <a:chOff x="0" y="0"/>
            <a:chExt cx="798189" cy="539860"/>
          </a:xfrm>
        </p:grpSpPr>
        <p:sp>
          <p:nvSpPr>
            <p:cNvPr name="Freeform 260" id="260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61" id="261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2" id="262"/>
          <p:cNvGrpSpPr/>
          <p:nvPr/>
        </p:nvGrpSpPr>
        <p:grpSpPr>
          <a:xfrm rot="0">
            <a:off x="520097" y="5511306"/>
            <a:ext cx="3108029" cy="576086"/>
            <a:chOff x="0" y="0"/>
            <a:chExt cx="798189" cy="147948"/>
          </a:xfrm>
        </p:grpSpPr>
        <p:sp>
          <p:nvSpPr>
            <p:cNvPr name="Freeform 263" id="263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264" id="264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65" id="265"/>
          <p:cNvGrpSpPr/>
          <p:nvPr/>
        </p:nvGrpSpPr>
        <p:grpSpPr>
          <a:xfrm rot="0">
            <a:off x="560302" y="6022176"/>
            <a:ext cx="3027659" cy="1332303"/>
            <a:chOff x="0" y="0"/>
            <a:chExt cx="995262" cy="437959"/>
          </a:xfrm>
        </p:grpSpPr>
        <p:sp>
          <p:nvSpPr>
            <p:cNvPr name="Freeform 266" id="266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7" id="267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68" id="268"/>
          <p:cNvGrpSpPr/>
          <p:nvPr/>
        </p:nvGrpSpPr>
        <p:grpSpPr>
          <a:xfrm rot="0">
            <a:off x="1398361" y="5691806"/>
            <a:ext cx="95477" cy="107544"/>
            <a:chOff x="0" y="0"/>
            <a:chExt cx="31386" cy="35352"/>
          </a:xfrm>
        </p:grpSpPr>
        <p:sp>
          <p:nvSpPr>
            <p:cNvPr name="Freeform 269" id="269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0" id="270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71" id="271"/>
          <p:cNvGrpSpPr/>
          <p:nvPr/>
        </p:nvGrpSpPr>
        <p:grpSpPr>
          <a:xfrm rot="0">
            <a:off x="625680" y="5872286"/>
            <a:ext cx="2896863" cy="351718"/>
            <a:chOff x="0" y="0"/>
            <a:chExt cx="743958" cy="90326"/>
          </a:xfrm>
        </p:grpSpPr>
        <p:sp>
          <p:nvSpPr>
            <p:cNvPr name="Freeform 272" id="272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73" id="273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water and energie</a:t>
              </a:r>
            </a:p>
          </p:txBody>
        </p:sp>
      </p:grpSp>
      <p:grpSp>
        <p:nvGrpSpPr>
          <p:cNvPr name="Group 274" id="274"/>
          <p:cNvGrpSpPr/>
          <p:nvPr/>
        </p:nvGrpSpPr>
        <p:grpSpPr>
          <a:xfrm rot="0">
            <a:off x="625700" y="6251217"/>
            <a:ext cx="2896863" cy="351718"/>
            <a:chOff x="0" y="0"/>
            <a:chExt cx="743958" cy="90326"/>
          </a:xfrm>
        </p:grpSpPr>
        <p:sp>
          <p:nvSpPr>
            <p:cNvPr name="Freeform 275" id="275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76" id="276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77" id="277"/>
          <p:cNvGrpSpPr/>
          <p:nvPr/>
        </p:nvGrpSpPr>
        <p:grpSpPr>
          <a:xfrm rot="0">
            <a:off x="702748" y="6386482"/>
            <a:ext cx="515729" cy="180998"/>
            <a:chOff x="0" y="0"/>
            <a:chExt cx="687639" cy="241331"/>
          </a:xfrm>
        </p:grpSpPr>
        <p:grpSp>
          <p:nvGrpSpPr>
            <p:cNvPr name="Group 278" id="278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79" id="279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80" id="280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281" id="281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282" id="282"/>
          <p:cNvGrpSpPr/>
          <p:nvPr/>
        </p:nvGrpSpPr>
        <p:grpSpPr>
          <a:xfrm rot="0">
            <a:off x="760605" y="6273360"/>
            <a:ext cx="68314" cy="68361"/>
            <a:chOff x="0" y="0"/>
            <a:chExt cx="22457" cy="22472"/>
          </a:xfrm>
        </p:grpSpPr>
        <p:sp>
          <p:nvSpPr>
            <p:cNvPr name="Freeform 283" id="283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84" id="284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85" id="285"/>
          <p:cNvGrpSpPr/>
          <p:nvPr/>
        </p:nvGrpSpPr>
        <p:grpSpPr>
          <a:xfrm rot="0">
            <a:off x="625700" y="6650917"/>
            <a:ext cx="2896863" cy="463829"/>
            <a:chOff x="0" y="0"/>
            <a:chExt cx="743958" cy="119118"/>
          </a:xfrm>
        </p:grpSpPr>
        <p:sp>
          <p:nvSpPr>
            <p:cNvPr name="Freeform 286" id="286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87" id="287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88" id="288"/>
          <p:cNvGrpSpPr/>
          <p:nvPr/>
        </p:nvGrpSpPr>
        <p:grpSpPr>
          <a:xfrm rot="0">
            <a:off x="702748" y="6786181"/>
            <a:ext cx="515729" cy="180998"/>
            <a:chOff x="0" y="0"/>
            <a:chExt cx="687639" cy="241331"/>
          </a:xfrm>
        </p:grpSpPr>
        <p:grpSp>
          <p:nvGrpSpPr>
            <p:cNvPr name="Group 289" id="289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90" id="290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91" id="291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292" id="292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293" id="293"/>
          <p:cNvGrpSpPr/>
          <p:nvPr/>
        </p:nvGrpSpPr>
        <p:grpSpPr>
          <a:xfrm rot="0">
            <a:off x="750521" y="6686009"/>
            <a:ext cx="61320" cy="68239"/>
            <a:chOff x="0" y="0"/>
            <a:chExt cx="20157" cy="22432"/>
          </a:xfrm>
        </p:grpSpPr>
        <p:sp>
          <p:nvSpPr>
            <p:cNvPr name="Freeform 294" id="29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95" id="29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96" id="296"/>
          <p:cNvGrpSpPr/>
          <p:nvPr/>
        </p:nvGrpSpPr>
        <p:grpSpPr>
          <a:xfrm rot="0">
            <a:off x="625700" y="7181842"/>
            <a:ext cx="2896863" cy="351718"/>
            <a:chOff x="0" y="0"/>
            <a:chExt cx="743958" cy="90326"/>
          </a:xfrm>
        </p:grpSpPr>
        <p:sp>
          <p:nvSpPr>
            <p:cNvPr name="Freeform 297" id="297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98" id="298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99" id="299"/>
          <p:cNvGrpSpPr/>
          <p:nvPr/>
        </p:nvGrpSpPr>
        <p:grpSpPr>
          <a:xfrm rot="0">
            <a:off x="702748" y="7317106"/>
            <a:ext cx="515729" cy="180998"/>
            <a:chOff x="0" y="0"/>
            <a:chExt cx="687639" cy="241331"/>
          </a:xfrm>
        </p:grpSpPr>
        <p:grpSp>
          <p:nvGrpSpPr>
            <p:cNvPr name="Group 300" id="300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01" id="301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02" id="302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303" id="303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304" id="304"/>
          <p:cNvGrpSpPr/>
          <p:nvPr/>
        </p:nvGrpSpPr>
        <p:grpSpPr>
          <a:xfrm rot="0">
            <a:off x="828920" y="6686009"/>
            <a:ext cx="61320" cy="68239"/>
            <a:chOff x="0" y="0"/>
            <a:chExt cx="20157" cy="22432"/>
          </a:xfrm>
        </p:grpSpPr>
        <p:sp>
          <p:nvSpPr>
            <p:cNvPr name="Freeform 305" id="305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06" id="306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07" id="307"/>
          <p:cNvGrpSpPr/>
          <p:nvPr/>
        </p:nvGrpSpPr>
        <p:grpSpPr>
          <a:xfrm rot="0">
            <a:off x="741982" y="7232694"/>
            <a:ext cx="61320" cy="68239"/>
            <a:chOff x="0" y="0"/>
            <a:chExt cx="20157" cy="22432"/>
          </a:xfrm>
        </p:grpSpPr>
        <p:sp>
          <p:nvSpPr>
            <p:cNvPr name="Freeform 308" id="308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09" id="309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10" id="310"/>
          <p:cNvGrpSpPr/>
          <p:nvPr/>
        </p:nvGrpSpPr>
        <p:grpSpPr>
          <a:xfrm rot="0">
            <a:off x="820380" y="7232694"/>
            <a:ext cx="61320" cy="68239"/>
            <a:chOff x="0" y="0"/>
            <a:chExt cx="20157" cy="22432"/>
          </a:xfrm>
        </p:grpSpPr>
        <p:sp>
          <p:nvSpPr>
            <p:cNvPr name="Freeform 311" id="311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12" id="312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13" id="313"/>
          <p:cNvGrpSpPr/>
          <p:nvPr/>
        </p:nvGrpSpPr>
        <p:grpSpPr>
          <a:xfrm rot="0">
            <a:off x="902469" y="7233406"/>
            <a:ext cx="61320" cy="68239"/>
            <a:chOff x="0" y="0"/>
            <a:chExt cx="20157" cy="22432"/>
          </a:xfrm>
        </p:grpSpPr>
        <p:sp>
          <p:nvSpPr>
            <p:cNvPr name="Freeform 314" id="31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15" id="31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316" id="316"/>
          <p:cNvSpPr txBox="true"/>
          <p:nvPr/>
        </p:nvSpPr>
        <p:spPr>
          <a:xfrm rot="0">
            <a:off x="1624411" y="5600866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317" id="317"/>
          <p:cNvSpPr txBox="true"/>
          <p:nvPr/>
        </p:nvSpPr>
        <p:spPr>
          <a:xfrm rot="0">
            <a:off x="920436" y="6206672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318" id="318"/>
          <p:cNvSpPr txBox="true"/>
          <p:nvPr/>
        </p:nvSpPr>
        <p:spPr>
          <a:xfrm rot="0">
            <a:off x="951559" y="6606372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319" id="319"/>
          <p:cNvSpPr txBox="true"/>
          <p:nvPr/>
        </p:nvSpPr>
        <p:spPr>
          <a:xfrm rot="0">
            <a:off x="984557" y="7143742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320" id="320"/>
          <p:cNvGrpSpPr/>
          <p:nvPr/>
        </p:nvGrpSpPr>
        <p:grpSpPr>
          <a:xfrm rot="0">
            <a:off x="4018651" y="5516413"/>
            <a:ext cx="3108029" cy="2102134"/>
            <a:chOff x="0" y="0"/>
            <a:chExt cx="798189" cy="539860"/>
          </a:xfrm>
        </p:grpSpPr>
        <p:sp>
          <p:nvSpPr>
            <p:cNvPr name="Freeform 321" id="321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322" id="322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23" id="323"/>
          <p:cNvGrpSpPr/>
          <p:nvPr/>
        </p:nvGrpSpPr>
        <p:grpSpPr>
          <a:xfrm rot="0">
            <a:off x="4018651" y="5516413"/>
            <a:ext cx="3108029" cy="576086"/>
            <a:chOff x="0" y="0"/>
            <a:chExt cx="798189" cy="147948"/>
          </a:xfrm>
        </p:grpSpPr>
        <p:sp>
          <p:nvSpPr>
            <p:cNvPr name="Freeform 324" id="324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325" id="325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26" id="326"/>
          <p:cNvGrpSpPr/>
          <p:nvPr/>
        </p:nvGrpSpPr>
        <p:grpSpPr>
          <a:xfrm rot="0">
            <a:off x="4058856" y="6027283"/>
            <a:ext cx="3027659" cy="1332303"/>
            <a:chOff x="0" y="0"/>
            <a:chExt cx="995262" cy="437959"/>
          </a:xfrm>
        </p:grpSpPr>
        <p:sp>
          <p:nvSpPr>
            <p:cNvPr name="Freeform 327" id="327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28" id="328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29" id="329"/>
          <p:cNvGrpSpPr/>
          <p:nvPr/>
        </p:nvGrpSpPr>
        <p:grpSpPr>
          <a:xfrm rot="0">
            <a:off x="4896915" y="5696913"/>
            <a:ext cx="95477" cy="107544"/>
            <a:chOff x="0" y="0"/>
            <a:chExt cx="31386" cy="35352"/>
          </a:xfrm>
        </p:grpSpPr>
        <p:sp>
          <p:nvSpPr>
            <p:cNvPr name="Freeform 330" id="330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31" id="331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32" id="332"/>
          <p:cNvGrpSpPr/>
          <p:nvPr/>
        </p:nvGrpSpPr>
        <p:grpSpPr>
          <a:xfrm rot="0">
            <a:off x="4124233" y="5877393"/>
            <a:ext cx="2896863" cy="351718"/>
            <a:chOff x="0" y="0"/>
            <a:chExt cx="743958" cy="90326"/>
          </a:xfrm>
        </p:grpSpPr>
        <p:sp>
          <p:nvSpPr>
            <p:cNvPr name="Freeform 333" id="333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34" id="334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drinkable  water</a:t>
              </a:r>
            </a:p>
          </p:txBody>
        </p:sp>
      </p:grpSp>
      <p:grpSp>
        <p:nvGrpSpPr>
          <p:cNvPr name="Group 335" id="335"/>
          <p:cNvGrpSpPr/>
          <p:nvPr/>
        </p:nvGrpSpPr>
        <p:grpSpPr>
          <a:xfrm rot="0">
            <a:off x="4124254" y="6256324"/>
            <a:ext cx="2896863" cy="351718"/>
            <a:chOff x="0" y="0"/>
            <a:chExt cx="743958" cy="90326"/>
          </a:xfrm>
        </p:grpSpPr>
        <p:sp>
          <p:nvSpPr>
            <p:cNvPr name="Freeform 336" id="336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37" id="337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38" id="338"/>
          <p:cNvGrpSpPr/>
          <p:nvPr/>
        </p:nvGrpSpPr>
        <p:grpSpPr>
          <a:xfrm rot="0">
            <a:off x="4201302" y="6391589"/>
            <a:ext cx="515729" cy="180998"/>
            <a:chOff x="0" y="0"/>
            <a:chExt cx="687639" cy="241331"/>
          </a:xfrm>
        </p:grpSpPr>
        <p:grpSp>
          <p:nvGrpSpPr>
            <p:cNvPr name="Group 339" id="339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40" id="340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41" id="341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342" id="342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343" id="343"/>
          <p:cNvGrpSpPr/>
          <p:nvPr/>
        </p:nvGrpSpPr>
        <p:grpSpPr>
          <a:xfrm rot="0">
            <a:off x="4259159" y="6278467"/>
            <a:ext cx="68314" cy="68361"/>
            <a:chOff x="0" y="0"/>
            <a:chExt cx="22457" cy="22472"/>
          </a:xfrm>
        </p:grpSpPr>
        <p:sp>
          <p:nvSpPr>
            <p:cNvPr name="Freeform 344" id="344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45" id="345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46" id="346"/>
          <p:cNvGrpSpPr/>
          <p:nvPr/>
        </p:nvGrpSpPr>
        <p:grpSpPr>
          <a:xfrm rot="0">
            <a:off x="4124254" y="6656024"/>
            <a:ext cx="2896863" cy="463829"/>
            <a:chOff x="0" y="0"/>
            <a:chExt cx="743958" cy="119118"/>
          </a:xfrm>
        </p:grpSpPr>
        <p:sp>
          <p:nvSpPr>
            <p:cNvPr name="Freeform 347" id="347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48" id="348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49" id="349"/>
          <p:cNvGrpSpPr/>
          <p:nvPr/>
        </p:nvGrpSpPr>
        <p:grpSpPr>
          <a:xfrm rot="0">
            <a:off x="4201302" y="6791288"/>
            <a:ext cx="515729" cy="180998"/>
            <a:chOff x="0" y="0"/>
            <a:chExt cx="687639" cy="241331"/>
          </a:xfrm>
        </p:grpSpPr>
        <p:grpSp>
          <p:nvGrpSpPr>
            <p:cNvPr name="Group 350" id="350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51" id="351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52" id="352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353" id="353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354" id="354"/>
          <p:cNvGrpSpPr/>
          <p:nvPr/>
        </p:nvGrpSpPr>
        <p:grpSpPr>
          <a:xfrm rot="0">
            <a:off x="4249075" y="6691116"/>
            <a:ext cx="61320" cy="68239"/>
            <a:chOff x="0" y="0"/>
            <a:chExt cx="20157" cy="22432"/>
          </a:xfrm>
        </p:grpSpPr>
        <p:sp>
          <p:nvSpPr>
            <p:cNvPr name="Freeform 355" id="355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56" id="356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57" id="357"/>
          <p:cNvGrpSpPr/>
          <p:nvPr/>
        </p:nvGrpSpPr>
        <p:grpSpPr>
          <a:xfrm rot="0">
            <a:off x="4124254" y="7186949"/>
            <a:ext cx="2896863" cy="351718"/>
            <a:chOff x="0" y="0"/>
            <a:chExt cx="743958" cy="90326"/>
          </a:xfrm>
        </p:grpSpPr>
        <p:sp>
          <p:nvSpPr>
            <p:cNvPr name="Freeform 358" id="358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59" id="359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60" id="360"/>
          <p:cNvGrpSpPr/>
          <p:nvPr/>
        </p:nvGrpSpPr>
        <p:grpSpPr>
          <a:xfrm rot="0">
            <a:off x="4201302" y="7322213"/>
            <a:ext cx="515729" cy="180998"/>
            <a:chOff x="0" y="0"/>
            <a:chExt cx="687639" cy="241331"/>
          </a:xfrm>
        </p:grpSpPr>
        <p:grpSp>
          <p:nvGrpSpPr>
            <p:cNvPr name="Group 361" id="361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62" id="362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63" id="363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364" id="364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365" id="365"/>
          <p:cNvGrpSpPr/>
          <p:nvPr/>
        </p:nvGrpSpPr>
        <p:grpSpPr>
          <a:xfrm rot="0">
            <a:off x="4327473" y="6691116"/>
            <a:ext cx="61320" cy="68239"/>
            <a:chOff x="0" y="0"/>
            <a:chExt cx="20157" cy="22432"/>
          </a:xfrm>
        </p:grpSpPr>
        <p:sp>
          <p:nvSpPr>
            <p:cNvPr name="Freeform 366" id="366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67" id="367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68" id="368"/>
          <p:cNvGrpSpPr/>
          <p:nvPr/>
        </p:nvGrpSpPr>
        <p:grpSpPr>
          <a:xfrm rot="0">
            <a:off x="4240536" y="7237801"/>
            <a:ext cx="61320" cy="68239"/>
            <a:chOff x="0" y="0"/>
            <a:chExt cx="20157" cy="22432"/>
          </a:xfrm>
        </p:grpSpPr>
        <p:sp>
          <p:nvSpPr>
            <p:cNvPr name="Freeform 369" id="369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70" id="370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71" id="371"/>
          <p:cNvGrpSpPr/>
          <p:nvPr/>
        </p:nvGrpSpPr>
        <p:grpSpPr>
          <a:xfrm rot="0">
            <a:off x="4318934" y="7237801"/>
            <a:ext cx="61320" cy="68239"/>
            <a:chOff x="0" y="0"/>
            <a:chExt cx="20157" cy="22432"/>
          </a:xfrm>
        </p:grpSpPr>
        <p:sp>
          <p:nvSpPr>
            <p:cNvPr name="Freeform 372" id="372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73" id="373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74" id="374"/>
          <p:cNvGrpSpPr/>
          <p:nvPr/>
        </p:nvGrpSpPr>
        <p:grpSpPr>
          <a:xfrm rot="0">
            <a:off x="4401022" y="7238513"/>
            <a:ext cx="61320" cy="68239"/>
            <a:chOff x="0" y="0"/>
            <a:chExt cx="20157" cy="22432"/>
          </a:xfrm>
        </p:grpSpPr>
        <p:sp>
          <p:nvSpPr>
            <p:cNvPr name="Freeform 375" id="375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76" id="376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377" id="377"/>
          <p:cNvSpPr txBox="true"/>
          <p:nvPr/>
        </p:nvSpPr>
        <p:spPr>
          <a:xfrm rot="0">
            <a:off x="5122965" y="5605973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378" id="378"/>
          <p:cNvSpPr txBox="true"/>
          <p:nvPr/>
        </p:nvSpPr>
        <p:spPr>
          <a:xfrm rot="0">
            <a:off x="4418990" y="6211780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379" id="379"/>
          <p:cNvSpPr txBox="true"/>
          <p:nvPr/>
        </p:nvSpPr>
        <p:spPr>
          <a:xfrm rot="0">
            <a:off x="4450113" y="6611479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380" id="380"/>
          <p:cNvSpPr txBox="true"/>
          <p:nvPr/>
        </p:nvSpPr>
        <p:spPr>
          <a:xfrm rot="0">
            <a:off x="4483111" y="7148849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381" id="381"/>
          <p:cNvGrpSpPr/>
          <p:nvPr/>
        </p:nvGrpSpPr>
        <p:grpSpPr>
          <a:xfrm rot="0">
            <a:off x="530055" y="7864097"/>
            <a:ext cx="3108029" cy="2102134"/>
            <a:chOff x="0" y="0"/>
            <a:chExt cx="798189" cy="539860"/>
          </a:xfrm>
        </p:grpSpPr>
        <p:sp>
          <p:nvSpPr>
            <p:cNvPr name="Freeform 382" id="382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383" id="383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84" id="384"/>
          <p:cNvGrpSpPr/>
          <p:nvPr/>
        </p:nvGrpSpPr>
        <p:grpSpPr>
          <a:xfrm rot="0">
            <a:off x="530055" y="7864097"/>
            <a:ext cx="3108029" cy="576086"/>
            <a:chOff x="0" y="0"/>
            <a:chExt cx="798189" cy="147948"/>
          </a:xfrm>
        </p:grpSpPr>
        <p:sp>
          <p:nvSpPr>
            <p:cNvPr name="Freeform 385" id="385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386" id="386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87" id="387"/>
          <p:cNvGrpSpPr/>
          <p:nvPr/>
        </p:nvGrpSpPr>
        <p:grpSpPr>
          <a:xfrm rot="0">
            <a:off x="570260" y="8374966"/>
            <a:ext cx="3027659" cy="1332303"/>
            <a:chOff x="0" y="0"/>
            <a:chExt cx="995262" cy="437959"/>
          </a:xfrm>
        </p:grpSpPr>
        <p:sp>
          <p:nvSpPr>
            <p:cNvPr name="Freeform 388" id="388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89" id="389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90" id="390"/>
          <p:cNvGrpSpPr/>
          <p:nvPr/>
        </p:nvGrpSpPr>
        <p:grpSpPr>
          <a:xfrm rot="0">
            <a:off x="1408319" y="8044596"/>
            <a:ext cx="95477" cy="107544"/>
            <a:chOff x="0" y="0"/>
            <a:chExt cx="31386" cy="35352"/>
          </a:xfrm>
        </p:grpSpPr>
        <p:sp>
          <p:nvSpPr>
            <p:cNvPr name="Freeform 391" id="391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92" id="392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93" id="393"/>
          <p:cNvGrpSpPr/>
          <p:nvPr/>
        </p:nvGrpSpPr>
        <p:grpSpPr>
          <a:xfrm rot="0">
            <a:off x="635637" y="8225077"/>
            <a:ext cx="2896863" cy="351718"/>
            <a:chOff x="0" y="0"/>
            <a:chExt cx="743958" cy="90326"/>
          </a:xfrm>
        </p:grpSpPr>
        <p:sp>
          <p:nvSpPr>
            <p:cNvPr name="Freeform 394" id="394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95" id="395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</a:t>
              </a:r>
            </a:p>
          </p:txBody>
        </p:sp>
      </p:grpSp>
      <p:grpSp>
        <p:nvGrpSpPr>
          <p:cNvPr name="Group 396" id="396"/>
          <p:cNvGrpSpPr/>
          <p:nvPr/>
        </p:nvGrpSpPr>
        <p:grpSpPr>
          <a:xfrm rot="0">
            <a:off x="635658" y="8604008"/>
            <a:ext cx="2896863" cy="351718"/>
            <a:chOff x="0" y="0"/>
            <a:chExt cx="743958" cy="90326"/>
          </a:xfrm>
        </p:grpSpPr>
        <p:sp>
          <p:nvSpPr>
            <p:cNvPr name="Freeform 397" id="397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98" id="398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99" id="399"/>
          <p:cNvGrpSpPr/>
          <p:nvPr/>
        </p:nvGrpSpPr>
        <p:grpSpPr>
          <a:xfrm rot="0">
            <a:off x="712706" y="8739272"/>
            <a:ext cx="515729" cy="180998"/>
            <a:chOff x="0" y="0"/>
            <a:chExt cx="687639" cy="241331"/>
          </a:xfrm>
        </p:grpSpPr>
        <p:grpSp>
          <p:nvGrpSpPr>
            <p:cNvPr name="Group 400" id="400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01" id="401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02" id="402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403" id="403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404" id="404"/>
          <p:cNvGrpSpPr/>
          <p:nvPr/>
        </p:nvGrpSpPr>
        <p:grpSpPr>
          <a:xfrm rot="0">
            <a:off x="770563" y="8626150"/>
            <a:ext cx="68314" cy="68361"/>
            <a:chOff x="0" y="0"/>
            <a:chExt cx="22457" cy="22472"/>
          </a:xfrm>
        </p:grpSpPr>
        <p:sp>
          <p:nvSpPr>
            <p:cNvPr name="Freeform 405" id="405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06" id="406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07" id="407"/>
          <p:cNvGrpSpPr/>
          <p:nvPr/>
        </p:nvGrpSpPr>
        <p:grpSpPr>
          <a:xfrm rot="0">
            <a:off x="635658" y="9003707"/>
            <a:ext cx="2896863" cy="463829"/>
            <a:chOff x="0" y="0"/>
            <a:chExt cx="743958" cy="119118"/>
          </a:xfrm>
        </p:grpSpPr>
        <p:sp>
          <p:nvSpPr>
            <p:cNvPr name="Freeform 408" id="408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09" id="409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10" id="410"/>
          <p:cNvGrpSpPr/>
          <p:nvPr/>
        </p:nvGrpSpPr>
        <p:grpSpPr>
          <a:xfrm rot="0">
            <a:off x="712706" y="9138972"/>
            <a:ext cx="515729" cy="180998"/>
            <a:chOff x="0" y="0"/>
            <a:chExt cx="687639" cy="241331"/>
          </a:xfrm>
        </p:grpSpPr>
        <p:grpSp>
          <p:nvGrpSpPr>
            <p:cNvPr name="Group 411" id="411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12" id="412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13" id="413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14" id="414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415" id="415"/>
          <p:cNvGrpSpPr/>
          <p:nvPr/>
        </p:nvGrpSpPr>
        <p:grpSpPr>
          <a:xfrm rot="0">
            <a:off x="760479" y="9038800"/>
            <a:ext cx="61320" cy="68239"/>
            <a:chOff x="0" y="0"/>
            <a:chExt cx="20157" cy="22432"/>
          </a:xfrm>
        </p:grpSpPr>
        <p:sp>
          <p:nvSpPr>
            <p:cNvPr name="Freeform 416" id="416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17" id="417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18" id="418"/>
          <p:cNvGrpSpPr/>
          <p:nvPr/>
        </p:nvGrpSpPr>
        <p:grpSpPr>
          <a:xfrm rot="0">
            <a:off x="635658" y="9534632"/>
            <a:ext cx="2896863" cy="351718"/>
            <a:chOff x="0" y="0"/>
            <a:chExt cx="743958" cy="90326"/>
          </a:xfrm>
        </p:grpSpPr>
        <p:sp>
          <p:nvSpPr>
            <p:cNvPr name="Freeform 419" id="419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20" id="420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21" id="421"/>
          <p:cNvGrpSpPr/>
          <p:nvPr/>
        </p:nvGrpSpPr>
        <p:grpSpPr>
          <a:xfrm rot="0">
            <a:off x="712706" y="9669897"/>
            <a:ext cx="515729" cy="180998"/>
            <a:chOff x="0" y="0"/>
            <a:chExt cx="687639" cy="241331"/>
          </a:xfrm>
        </p:grpSpPr>
        <p:grpSp>
          <p:nvGrpSpPr>
            <p:cNvPr name="Group 422" id="422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23" id="423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24" id="424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25" id="425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426" id="426"/>
          <p:cNvGrpSpPr/>
          <p:nvPr/>
        </p:nvGrpSpPr>
        <p:grpSpPr>
          <a:xfrm rot="0">
            <a:off x="838877" y="9038800"/>
            <a:ext cx="61320" cy="68239"/>
            <a:chOff x="0" y="0"/>
            <a:chExt cx="20157" cy="22432"/>
          </a:xfrm>
        </p:grpSpPr>
        <p:sp>
          <p:nvSpPr>
            <p:cNvPr name="Freeform 427" id="42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28" id="42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29" id="429"/>
          <p:cNvGrpSpPr/>
          <p:nvPr/>
        </p:nvGrpSpPr>
        <p:grpSpPr>
          <a:xfrm rot="0">
            <a:off x="751940" y="9585484"/>
            <a:ext cx="61320" cy="68239"/>
            <a:chOff x="0" y="0"/>
            <a:chExt cx="20157" cy="22432"/>
          </a:xfrm>
        </p:grpSpPr>
        <p:sp>
          <p:nvSpPr>
            <p:cNvPr name="Freeform 430" id="430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31" id="431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32" id="432"/>
          <p:cNvGrpSpPr/>
          <p:nvPr/>
        </p:nvGrpSpPr>
        <p:grpSpPr>
          <a:xfrm rot="0">
            <a:off x="830338" y="9585484"/>
            <a:ext cx="61320" cy="68239"/>
            <a:chOff x="0" y="0"/>
            <a:chExt cx="20157" cy="22432"/>
          </a:xfrm>
        </p:grpSpPr>
        <p:sp>
          <p:nvSpPr>
            <p:cNvPr name="Freeform 433" id="433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34" id="434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35" id="435"/>
          <p:cNvGrpSpPr/>
          <p:nvPr/>
        </p:nvGrpSpPr>
        <p:grpSpPr>
          <a:xfrm rot="0">
            <a:off x="912426" y="9586197"/>
            <a:ext cx="61320" cy="68239"/>
            <a:chOff x="0" y="0"/>
            <a:chExt cx="20157" cy="22432"/>
          </a:xfrm>
        </p:grpSpPr>
        <p:sp>
          <p:nvSpPr>
            <p:cNvPr name="Freeform 436" id="436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37" id="437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438" id="438"/>
          <p:cNvSpPr txBox="true"/>
          <p:nvPr/>
        </p:nvSpPr>
        <p:spPr>
          <a:xfrm rot="0">
            <a:off x="1634368" y="7953656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439" id="439"/>
          <p:cNvSpPr txBox="true"/>
          <p:nvPr/>
        </p:nvSpPr>
        <p:spPr>
          <a:xfrm rot="0">
            <a:off x="930394" y="855946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440" id="440"/>
          <p:cNvSpPr txBox="true"/>
          <p:nvPr/>
        </p:nvSpPr>
        <p:spPr>
          <a:xfrm rot="0">
            <a:off x="961517" y="895916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441" id="441"/>
          <p:cNvSpPr txBox="true"/>
          <p:nvPr/>
        </p:nvSpPr>
        <p:spPr>
          <a:xfrm rot="0">
            <a:off x="994515" y="9496532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442" id="442"/>
          <p:cNvGrpSpPr/>
          <p:nvPr/>
        </p:nvGrpSpPr>
        <p:grpSpPr>
          <a:xfrm rot="0">
            <a:off x="4028608" y="7869204"/>
            <a:ext cx="3108029" cy="2102134"/>
            <a:chOff x="0" y="0"/>
            <a:chExt cx="798189" cy="539860"/>
          </a:xfrm>
        </p:grpSpPr>
        <p:sp>
          <p:nvSpPr>
            <p:cNvPr name="Freeform 443" id="443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444" id="444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45" id="445"/>
          <p:cNvGrpSpPr/>
          <p:nvPr/>
        </p:nvGrpSpPr>
        <p:grpSpPr>
          <a:xfrm rot="0">
            <a:off x="4028608" y="7869204"/>
            <a:ext cx="3108029" cy="576086"/>
            <a:chOff x="0" y="0"/>
            <a:chExt cx="798189" cy="147948"/>
          </a:xfrm>
        </p:grpSpPr>
        <p:sp>
          <p:nvSpPr>
            <p:cNvPr name="Freeform 446" id="446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47" id="447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48" id="448"/>
          <p:cNvGrpSpPr/>
          <p:nvPr/>
        </p:nvGrpSpPr>
        <p:grpSpPr>
          <a:xfrm rot="0">
            <a:off x="4068813" y="8380073"/>
            <a:ext cx="3027659" cy="1332303"/>
            <a:chOff x="0" y="0"/>
            <a:chExt cx="995262" cy="437959"/>
          </a:xfrm>
        </p:grpSpPr>
        <p:sp>
          <p:nvSpPr>
            <p:cNvPr name="Freeform 449" id="449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50" id="450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51" id="451"/>
          <p:cNvGrpSpPr/>
          <p:nvPr/>
        </p:nvGrpSpPr>
        <p:grpSpPr>
          <a:xfrm rot="0">
            <a:off x="4906872" y="8049703"/>
            <a:ext cx="95477" cy="107544"/>
            <a:chOff x="0" y="0"/>
            <a:chExt cx="31386" cy="35352"/>
          </a:xfrm>
        </p:grpSpPr>
        <p:sp>
          <p:nvSpPr>
            <p:cNvPr name="Freeform 452" id="452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53" id="453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54" id="454"/>
          <p:cNvGrpSpPr/>
          <p:nvPr/>
        </p:nvGrpSpPr>
        <p:grpSpPr>
          <a:xfrm rot="0">
            <a:off x="4134191" y="8230184"/>
            <a:ext cx="2896863" cy="351718"/>
            <a:chOff x="0" y="0"/>
            <a:chExt cx="743958" cy="90326"/>
          </a:xfrm>
        </p:grpSpPr>
        <p:sp>
          <p:nvSpPr>
            <p:cNvPr name="Freeform 455" id="455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56" id="456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</a:t>
              </a:r>
            </a:p>
          </p:txBody>
        </p:sp>
      </p:grpSp>
      <p:grpSp>
        <p:nvGrpSpPr>
          <p:cNvPr name="Group 457" id="457"/>
          <p:cNvGrpSpPr/>
          <p:nvPr/>
        </p:nvGrpSpPr>
        <p:grpSpPr>
          <a:xfrm rot="0">
            <a:off x="4134211" y="8609115"/>
            <a:ext cx="2896863" cy="351718"/>
            <a:chOff x="0" y="0"/>
            <a:chExt cx="743958" cy="90326"/>
          </a:xfrm>
        </p:grpSpPr>
        <p:sp>
          <p:nvSpPr>
            <p:cNvPr name="Freeform 458" id="458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59" id="459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60" id="460"/>
          <p:cNvGrpSpPr/>
          <p:nvPr/>
        </p:nvGrpSpPr>
        <p:grpSpPr>
          <a:xfrm rot="0">
            <a:off x="4211260" y="8744379"/>
            <a:ext cx="515729" cy="180998"/>
            <a:chOff x="0" y="0"/>
            <a:chExt cx="687639" cy="241331"/>
          </a:xfrm>
        </p:grpSpPr>
        <p:grpSp>
          <p:nvGrpSpPr>
            <p:cNvPr name="Group 461" id="461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62" id="462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63" id="463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464" id="464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465" id="465"/>
          <p:cNvGrpSpPr/>
          <p:nvPr/>
        </p:nvGrpSpPr>
        <p:grpSpPr>
          <a:xfrm rot="0">
            <a:off x="4269117" y="8631257"/>
            <a:ext cx="68314" cy="68361"/>
            <a:chOff x="0" y="0"/>
            <a:chExt cx="22457" cy="22472"/>
          </a:xfrm>
        </p:grpSpPr>
        <p:sp>
          <p:nvSpPr>
            <p:cNvPr name="Freeform 466" id="466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67" id="467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68" id="468"/>
          <p:cNvGrpSpPr/>
          <p:nvPr/>
        </p:nvGrpSpPr>
        <p:grpSpPr>
          <a:xfrm rot="0">
            <a:off x="4134211" y="9008814"/>
            <a:ext cx="2896863" cy="463829"/>
            <a:chOff x="0" y="0"/>
            <a:chExt cx="743958" cy="119118"/>
          </a:xfrm>
        </p:grpSpPr>
        <p:sp>
          <p:nvSpPr>
            <p:cNvPr name="Freeform 469" id="469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70" id="470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71" id="471"/>
          <p:cNvGrpSpPr/>
          <p:nvPr/>
        </p:nvGrpSpPr>
        <p:grpSpPr>
          <a:xfrm rot="0">
            <a:off x="4211260" y="9144079"/>
            <a:ext cx="515729" cy="180998"/>
            <a:chOff x="0" y="0"/>
            <a:chExt cx="687639" cy="241331"/>
          </a:xfrm>
        </p:grpSpPr>
        <p:grpSp>
          <p:nvGrpSpPr>
            <p:cNvPr name="Group 472" id="472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73" id="473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74" id="474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75" id="475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476" id="476"/>
          <p:cNvGrpSpPr/>
          <p:nvPr/>
        </p:nvGrpSpPr>
        <p:grpSpPr>
          <a:xfrm rot="0">
            <a:off x="4259033" y="9043907"/>
            <a:ext cx="61320" cy="68239"/>
            <a:chOff x="0" y="0"/>
            <a:chExt cx="20157" cy="22432"/>
          </a:xfrm>
        </p:grpSpPr>
        <p:sp>
          <p:nvSpPr>
            <p:cNvPr name="Freeform 477" id="47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78" id="47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79" id="479"/>
          <p:cNvGrpSpPr/>
          <p:nvPr/>
        </p:nvGrpSpPr>
        <p:grpSpPr>
          <a:xfrm rot="0">
            <a:off x="4134211" y="9539739"/>
            <a:ext cx="2896863" cy="351718"/>
            <a:chOff x="0" y="0"/>
            <a:chExt cx="743958" cy="90326"/>
          </a:xfrm>
        </p:grpSpPr>
        <p:sp>
          <p:nvSpPr>
            <p:cNvPr name="Freeform 480" id="480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81" id="481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82" id="482"/>
          <p:cNvGrpSpPr/>
          <p:nvPr/>
        </p:nvGrpSpPr>
        <p:grpSpPr>
          <a:xfrm rot="0">
            <a:off x="4211260" y="9675004"/>
            <a:ext cx="515729" cy="180998"/>
            <a:chOff x="0" y="0"/>
            <a:chExt cx="687639" cy="241331"/>
          </a:xfrm>
        </p:grpSpPr>
        <p:grpSp>
          <p:nvGrpSpPr>
            <p:cNvPr name="Group 483" id="483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84" id="484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85" id="485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86" id="486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487" id="487"/>
          <p:cNvGrpSpPr/>
          <p:nvPr/>
        </p:nvGrpSpPr>
        <p:grpSpPr>
          <a:xfrm rot="0">
            <a:off x="4337431" y="9043907"/>
            <a:ext cx="61320" cy="68239"/>
            <a:chOff x="0" y="0"/>
            <a:chExt cx="20157" cy="22432"/>
          </a:xfrm>
        </p:grpSpPr>
        <p:sp>
          <p:nvSpPr>
            <p:cNvPr name="Freeform 488" id="488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89" id="489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90" id="490"/>
          <p:cNvGrpSpPr/>
          <p:nvPr/>
        </p:nvGrpSpPr>
        <p:grpSpPr>
          <a:xfrm rot="0">
            <a:off x="4250493" y="9590591"/>
            <a:ext cx="61320" cy="68239"/>
            <a:chOff x="0" y="0"/>
            <a:chExt cx="20157" cy="22432"/>
          </a:xfrm>
        </p:grpSpPr>
        <p:sp>
          <p:nvSpPr>
            <p:cNvPr name="Freeform 491" id="491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92" id="492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93" id="493"/>
          <p:cNvGrpSpPr/>
          <p:nvPr/>
        </p:nvGrpSpPr>
        <p:grpSpPr>
          <a:xfrm rot="0">
            <a:off x="4328892" y="9590591"/>
            <a:ext cx="61320" cy="68239"/>
            <a:chOff x="0" y="0"/>
            <a:chExt cx="20157" cy="22432"/>
          </a:xfrm>
        </p:grpSpPr>
        <p:sp>
          <p:nvSpPr>
            <p:cNvPr name="Freeform 494" id="49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95" id="49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96" id="496"/>
          <p:cNvGrpSpPr/>
          <p:nvPr/>
        </p:nvGrpSpPr>
        <p:grpSpPr>
          <a:xfrm rot="0">
            <a:off x="4410980" y="9591304"/>
            <a:ext cx="61320" cy="68239"/>
            <a:chOff x="0" y="0"/>
            <a:chExt cx="20157" cy="22432"/>
          </a:xfrm>
        </p:grpSpPr>
        <p:sp>
          <p:nvSpPr>
            <p:cNvPr name="Freeform 497" id="49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98" id="49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499" id="499"/>
          <p:cNvSpPr txBox="true"/>
          <p:nvPr/>
        </p:nvSpPr>
        <p:spPr>
          <a:xfrm rot="0">
            <a:off x="5132922" y="7958764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500" id="500"/>
          <p:cNvSpPr txBox="true"/>
          <p:nvPr/>
        </p:nvSpPr>
        <p:spPr>
          <a:xfrm rot="0">
            <a:off x="4428947" y="8564570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501" id="501"/>
          <p:cNvSpPr txBox="true"/>
          <p:nvPr/>
        </p:nvSpPr>
        <p:spPr>
          <a:xfrm rot="0">
            <a:off x="4460071" y="8964270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502" id="502"/>
          <p:cNvSpPr txBox="true"/>
          <p:nvPr/>
        </p:nvSpPr>
        <p:spPr>
          <a:xfrm rot="0">
            <a:off x="4493068" y="9501639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0097" y="756000"/>
            <a:ext cx="3108029" cy="2102134"/>
            <a:chOff x="0" y="0"/>
            <a:chExt cx="798189" cy="5398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20097" y="756000"/>
            <a:ext cx="3108029" cy="576086"/>
            <a:chOff x="0" y="0"/>
            <a:chExt cx="798189" cy="1479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60302" y="1266870"/>
            <a:ext cx="3027659" cy="1332303"/>
            <a:chOff x="0" y="0"/>
            <a:chExt cx="995262" cy="43795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98361" y="936500"/>
            <a:ext cx="95477" cy="107544"/>
            <a:chOff x="0" y="0"/>
            <a:chExt cx="31386" cy="3535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25680" y="1116980"/>
            <a:ext cx="2896863" cy="351718"/>
            <a:chOff x="0" y="0"/>
            <a:chExt cx="743958" cy="9032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water cycle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25700" y="1495911"/>
            <a:ext cx="2896863" cy="398362"/>
            <a:chOff x="0" y="0"/>
            <a:chExt cx="743958" cy="10230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43958" cy="102305"/>
            </a:xfrm>
            <a:custGeom>
              <a:avLst/>
              <a:gdLst/>
              <a:ahLst/>
              <a:cxnLst/>
              <a:rect r="r" b="b" t="t" l="l"/>
              <a:pathLst>
                <a:path h="102305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81426"/>
                  </a:lnTo>
                  <a:cubicBezTo>
                    <a:pt x="743958" y="86964"/>
                    <a:pt x="741759" y="92274"/>
                    <a:pt x="737843" y="96190"/>
                  </a:cubicBezTo>
                  <a:cubicBezTo>
                    <a:pt x="733927" y="100106"/>
                    <a:pt x="728617" y="102305"/>
                    <a:pt x="723079" y="102305"/>
                  </a:cubicBezTo>
                  <a:lnTo>
                    <a:pt x="20879" y="102305"/>
                  </a:lnTo>
                  <a:cubicBezTo>
                    <a:pt x="9348" y="102305"/>
                    <a:pt x="0" y="92958"/>
                    <a:pt x="0" y="81426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743958" cy="1213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702748" y="1631176"/>
            <a:ext cx="515729" cy="180998"/>
            <a:chOff x="0" y="0"/>
            <a:chExt cx="687639" cy="241331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60605" y="1518053"/>
            <a:ext cx="68314" cy="68361"/>
            <a:chOff x="0" y="0"/>
            <a:chExt cx="22457" cy="2247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625700" y="1930273"/>
            <a:ext cx="2896863" cy="358073"/>
            <a:chOff x="0" y="0"/>
            <a:chExt cx="743958" cy="9195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743958" cy="91959"/>
            </a:xfrm>
            <a:custGeom>
              <a:avLst/>
              <a:gdLst/>
              <a:ahLst/>
              <a:cxnLst/>
              <a:rect r="r" b="b" t="t" l="l"/>
              <a:pathLst>
                <a:path h="91959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71080"/>
                  </a:lnTo>
                  <a:cubicBezTo>
                    <a:pt x="743958" y="82611"/>
                    <a:pt x="734610" y="91959"/>
                    <a:pt x="723079" y="91959"/>
                  </a:cubicBezTo>
                  <a:lnTo>
                    <a:pt x="20879" y="91959"/>
                  </a:lnTo>
                  <a:cubicBezTo>
                    <a:pt x="9348" y="91959"/>
                    <a:pt x="0" y="82611"/>
                    <a:pt x="0" y="71080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19050"/>
              <a:ext cx="743958" cy="1110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702748" y="2065538"/>
            <a:ext cx="515729" cy="180998"/>
            <a:chOff x="0" y="0"/>
            <a:chExt cx="687639" cy="241331"/>
          </a:xfrm>
        </p:grpSpPr>
        <p:grpSp>
          <p:nvGrpSpPr>
            <p:cNvPr name="Group 32" id="32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35" id="35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750521" y="1965366"/>
            <a:ext cx="61320" cy="68239"/>
            <a:chOff x="0" y="0"/>
            <a:chExt cx="20157" cy="22432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625700" y="2364547"/>
            <a:ext cx="2896863" cy="413707"/>
            <a:chOff x="0" y="0"/>
            <a:chExt cx="743958" cy="106246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743958" cy="106246"/>
            </a:xfrm>
            <a:custGeom>
              <a:avLst/>
              <a:gdLst/>
              <a:ahLst/>
              <a:cxnLst/>
              <a:rect r="r" b="b" t="t" l="l"/>
              <a:pathLst>
                <a:path h="10624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85367"/>
                  </a:lnTo>
                  <a:cubicBezTo>
                    <a:pt x="743958" y="96898"/>
                    <a:pt x="734610" y="106246"/>
                    <a:pt x="723079" y="106246"/>
                  </a:cubicBezTo>
                  <a:lnTo>
                    <a:pt x="20879" y="106246"/>
                  </a:lnTo>
                  <a:cubicBezTo>
                    <a:pt x="9348" y="106246"/>
                    <a:pt x="0" y="96898"/>
                    <a:pt x="0" y="8536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19050"/>
              <a:ext cx="743958" cy="1252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702748" y="2561800"/>
            <a:ext cx="515729" cy="180998"/>
            <a:chOff x="0" y="0"/>
            <a:chExt cx="687639" cy="241331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6" id="46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828920" y="1965366"/>
            <a:ext cx="61320" cy="68239"/>
            <a:chOff x="0" y="0"/>
            <a:chExt cx="20157" cy="22432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741982" y="2477388"/>
            <a:ext cx="61320" cy="68239"/>
            <a:chOff x="0" y="0"/>
            <a:chExt cx="20157" cy="2243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820380" y="2477388"/>
            <a:ext cx="61320" cy="68239"/>
            <a:chOff x="0" y="0"/>
            <a:chExt cx="20157" cy="22432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902469" y="2478100"/>
            <a:ext cx="61320" cy="68239"/>
            <a:chOff x="0" y="0"/>
            <a:chExt cx="20157" cy="22432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-378619" y="-9249"/>
            <a:ext cx="8013490" cy="593799"/>
            <a:chOff x="0" y="0"/>
            <a:chExt cx="2871854" cy="212804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871854" cy="212804"/>
            </a:xfrm>
            <a:custGeom>
              <a:avLst/>
              <a:gdLst/>
              <a:ahLst/>
              <a:cxnLst/>
              <a:rect r="r" b="b" t="t" l="l"/>
              <a:pathLst>
                <a:path h="212804" w="2871854">
                  <a:moveTo>
                    <a:pt x="0" y="0"/>
                  </a:moveTo>
                  <a:lnTo>
                    <a:pt x="2871854" y="0"/>
                  </a:lnTo>
                  <a:lnTo>
                    <a:pt x="2871854" y="212804"/>
                  </a:lnTo>
                  <a:lnTo>
                    <a:pt x="0" y="212804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28575"/>
              <a:ext cx="2871854" cy="2413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62" id="62"/>
          <p:cNvSpPr txBox="true"/>
          <p:nvPr/>
        </p:nvSpPr>
        <p:spPr>
          <a:xfrm rot="0">
            <a:off x="1624411" y="845560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283454" y="1508539"/>
            <a:ext cx="2163697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"/>
              </a:lnSpc>
              <a:spcBef>
                <a:spcPct val="0"/>
              </a:spcBef>
            </a:pPr>
            <a:r>
              <a:rPr lang="en-US" sz="663" spc="11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Seawater evaporates, leaving the salt behind. The water vapour condenses to form clouds, then falls as rain.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920436" y="145136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270721" y="2034692"/>
            <a:ext cx="2216661" cy="113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"/>
              </a:lnSpc>
              <a:spcBef>
                <a:spcPct val="0"/>
              </a:spcBef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A: vaporisation/evaporation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951559" y="1885729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984557" y="238843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68" id="68"/>
          <p:cNvGrpSpPr/>
          <p:nvPr/>
        </p:nvGrpSpPr>
        <p:grpSpPr>
          <a:xfrm rot="0">
            <a:off x="486266" y="238328"/>
            <a:ext cx="87577" cy="98645"/>
            <a:chOff x="0" y="0"/>
            <a:chExt cx="31386" cy="35352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71" id="71"/>
          <p:cNvSpPr txBox="true"/>
          <p:nvPr/>
        </p:nvSpPr>
        <p:spPr>
          <a:xfrm rot="0">
            <a:off x="429217" y="146400"/>
            <a:ext cx="42109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sz="1499" spc="253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 cards - (Answers)</a:t>
            </a:r>
          </a:p>
        </p:txBody>
      </p:sp>
      <p:grpSp>
        <p:nvGrpSpPr>
          <p:cNvPr name="Group 72" id="72"/>
          <p:cNvGrpSpPr/>
          <p:nvPr/>
        </p:nvGrpSpPr>
        <p:grpSpPr>
          <a:xfrm rot="0">
            <a:off x="4018651" y="761107"/>
            <a:ext cx="3108029" cy="2102134"/>
            <a:chOff x="0" y="0"/>
            <a:chExt cx="798189" cy="539860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74" id="74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4018651" y="761107"/>
            <a:ext cx="3108029" cy="576086"/>
            <a:chOff x="0" y="0"/>
            <a:chExt cx="798189" cy="147948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77" id="77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78" id="78"/>
          <p:cNvGrpSpPr/>
          <p:nvPr/>
        </p:nvGrpSpPr>
        <p:grpSpPr>
          <a:xfrm rot="0">
            <a:off x="4058856" y="1271977"/>
            <a:ext cx="3027659" cy="1332303"/>
            <a:chOff x="0" y="0"/>
            <a:chExt cx="995262" cy="437959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0" id="80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1" id="81"/>
          <p:cNvGrpSpPr/>
          <p:nvPr/>
        </p:nvGrpSpPr>
        <p:grpSpPr>
          <a:xfrm rot="0">
            <a:off x="4896915" y="941607"/>
            <a:ext cx="95477" cy="107544"/>
            <a:chOff x="0" y="0"/>
            <a:chExt cx="31386" cy="35352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3" id="83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4124233" y="1122087"/>
            <a:ext cx="2896863" cy="351718"/>
            <a:chOff x="0" y="0"/>
            <a:chExt cx="743958" cy="90326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86" id="86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water cycle</a:t>
              </a:r>
            </a:p>
          </p:txBody>
        </p:sp>
      </p:grpSp>
      <p:grpSp>
        <p:nvGrpSpPr>
          <p:cNvPr name="Group 87" id="87"/>
          <p:cNvGrpSpPr/>
          <p:nvPr/>
        </p:nvGrpSpPr>
        <p:grpSpPr>
          <a:xfrm rot="0">
            <a:off x="4124254" y="1501018"/>
            <a:ext cx="2896863" cy="454823"/>
            <a:chOff x="0" y="0"/>
            <a:chExt cx="743958" cy="116805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743958" cy="116805"/>
            </a:xfrm>
            <a:custGeom>
              <a:avLst/>
              <a:gdLst/>
              <a:ahLst/>
              <a:cxnLst/>
              <a:rect r="r" b="b" t="t" l="l"/>
              <a:pathLst>
                <a:path h="116805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5926"/>
                  </a:lnTo>
                  <a:cubicBezTo>
                    <a:pt x="743958" y="101464"/>
                    <a:pt x="741759" y="106774"/>
                    <a:pt x="737843" y="110690"/>
                  </a:cubicBezTo>
                  <a:cubicBezTo>
                    <a:pt x="733927" y="114606"/>
                    <a:pt x="728617" y="116805"/>
                    <a:pt x="723079" y="116805"/>
                  </a:cubicBezTo>
                  <a:lnTo>
                    <a:pt x="20879" y="116805"/>
                  </a:lnTo>
                  <a:cubicBezTo>
                    <a:pt x="9348" y="116805"/>
                    <a:pt x="0" y="107458"/>
                    <a:pt x="0" y="95926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89" id="89"/>
            <p:cNvSpPr txBox="true"/>
            <p:nvPr/>
          </p:nvSpPr>
          <p:spPr>
            <a:xfrm>
              <a:off x="0" y="-19050"/>
              <a:ext cx="743958" cy="1358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90" id="90"/>
          <p:cNvGrpSpPr/>
          <p:nvPr/>
        </p:nvGrpSpPr>
        <p:grpSpPr>
          <a:xfrm rot="0">
            <a:off x="4201302" y="1636283"/>
            <a:ext cx="515729" cy="180998"/>
            <a:chOff x="0" y="0"/>
            <a:chExt cx="687639" cy="241331"/>
          </a:xfrm>
        </p:grpSpPr>
        <p:grpSp>
          <p:nvGrpSpPr>
            <p:cNvPr name="Group 91" id="91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94" id="94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95" id="95"/>
          <p:cNvGrpSpPr/>
          <p:nvPr/>
        </p:nvGrpSpPr>
        <p:grpSpPr>
          <a:xfrm rot="0">
            <a:off x="4259159" y="1523160"/>
            <a:ext cx="68314" cy="68361"/>
            <a:chOff x="0" y="0"/>
            <a:chExt cx="22457" cy="22472"/>
          </a:xfrm>
        </p:grpSpPr>
        <p:sp>
          <p:nvSpPr>
            <p:cNvPr name="Freeform 96" id="96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97" id="97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98" id="98"/>
          <p:cNvGrpSpPr/>
          <p:nvPr/>
        </p:nvGrpSpPr>
        <p:grpSpPr>
          <a:xfrm rot="0">
            <a:off x="4124254" y="1974891"/>
            <a:ext cx="2896863" cy="313183"/>
            <a:chOff x="0" y="0"/>
            <a:chExt cx="743958" cy="80430"/>
          </a:xfrm>
        </p:grpSpPr>
        <p:sp>
          <p:nvSpPr>
            <p:cNvPr name="Freeform 99" id="99"/>
            <p:cNvSpPr/>
            <p:nvPr/>
          </p:nvSpPr>
          <p:spPr>
            <a:xfrm flipH="false" flipV="false" rot="0">
              <a:off x="0" y="0"/>
              <a:ext cx="743958" cy="80430"/>
            </a:xfrm>
            <a:custGeom>
              <a:avLst/>
              <a:gdLst/>
              <a:ahLst/>
              <a:cxnLst/>
              <a:rect r="r" b="b" t="t" l="l"/>
              <a:pathLst>
                <a:path h="80430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59551"/>
                  </a:lnTo>
                  <a:cubicBezTo>
                    <a:pt x="743958" y="71082"/>
                    <a:pt x="734610" y="80430"/>
                    <a:pt x="723079" y="80430"/>
                  </a:cubicBezTo>
                  <a:lnTo>
                    <a:pt x="20879" y="80430"/>
                  </a:lnTo>
                  <a:cubicBezTo>
                    <a:pt x="9348" y="80430"/>
                    <a:pt x="0" y="71082"/>
                    <a:pt x="0" y="59551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00" id="100"/>
            <p:cNvSpPr txBox="true"/>
            <p:nvPr/>
          </p:nvSpPr>
          <p:spPr>
            <a:xfrm>
              <a:off x="0" y="-19050"/>
              <a:ext cx="743958" cy="994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01" id="101"/>
          <p:cNvGrpSpPr/>
          <p:nvPr/>
        </p:nvGrpSpPr>
        <p:grpSpPr>
          <a:xfrm rot="0">
            <a:off x="4201302" y="2107075"/>
            <a:ext cx="515729" cy="180998"/>
            <a:chOff x="0" y="0"/>
            <a:chExt cx="687639" cy="241331"/>
          </a:xfrm>
        </p:grpSpPr>
        <p:grpSp>
          <p:nvGrpSpPr>
            <p:cNvPr name="Group 102" id="102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03" id="103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04" id="104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05" id="105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106" id="106"/>
          <p:cNvGrpSpPr/>
          <p:nvPr/>
        </p:nvGrpSpPr>
        <p:grpSpPr>
          <a:xfrm rot="0">
            <a:off x="4249075" y="2006903"/>
            <a:ext cx="61320" cy="68239"/>
            <a:chOff x="0" y="0"/>
            <a:chExt cx="20157" cy="22432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08" id="10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09" id="109"/>
          <p:cNvGrpSpPr/>
          <p:nvPr/>
        </p:nvGrpSpPr>
        <p:grpSpPr>
          <a:xfrm rot="0">
            <a:off x="4124254" y="2307123"/>
            <a:ext cx="2896863" cy="511499"/>
            <a:chOff x="0" y="0"/>
            <a:chExt cx="743958" cy="131361"/>
          </a:xfrm>
        </p:grpSpPr>
        <p:sp>
          <p:nvSpPr>
            <p:cNvPr name="Freeform 110" id="110"/>
            <p:cNvSpPr/>
            <p:nvPr/>
          </p:nvSpPr>
          <p:spPr>
            <a:xfrm flipH="false" flipV="false" rot="0">
              <a:off x="0" y="0"/>
              <a:ext cx="743958" cy="131361"/>
            </a:xfrm>
            <a:custGeom>
              <a:avLst/>
              <a:gdLst/>
              <a:ahLst/>
              <a:cxnLst/>
              <a:rect r="r" b="b" t="t" l="l"/>
              <a:pathLst>
                <a:path h="131361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110482"/>
                  </a:lnTo>
                  <a:cubicBezTo>
                    <a:pt x="743958" y="122013"/>
                    <a:pt x="734610" y="131361"/>
                    <a:pt x="723079" y="131361"/>
                  </a:cubicBezTo>
                  <a:lnTo>
                    <a:pt x="20879" y="131361"/>
                  </a:lnTo>
                  <a:cubicBezTo>
                    <a:pt x="9348" y="131361"/>
                    <a:pt x="0" y="122013"/>
                    <a:pt x="0" y="110482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11" id="111"/>
            <p:cNvSpPr txBox="true"/>
            <p:nvPr/>
          </p:nvSpPr>
          <p:spPr>
            <a:xfrm>
              <a:off x="0" y="-19050"/>
              <a:ext cx="743958" cy="150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12" id="112"/>
          <p:cNvGrpSpPr/>
          <p:nvPr/>
        </p:nvGrpSpPr>
        <p:grpSpPr>
          <a:xfrm rot="0">
            <a:off x="4201302" y="2566907"/>
            <a:ext cx="515729" cy="180998"/>
            <a:chOff x="0" y="0"/>
            <a:chExt cx="687639" cy="241331"/>
          </a:xfrm>
        </p:grpSpPr>
        <p:grpSp>
          <p:nvGrpSpPr>
            <p:cNvPr name="Group 113" id="113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14" id="114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15" id="115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16" id="116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117" id="117"/>
          <p:cNvGrpSpPr/>
          <p:nvPr/>
        </p:nvGrpSpPr>
        <p:grpSpPr>
          <a:xfrm rot="0">
            <a:off x="4327473" y="2006903"/>
            <a:ext cx="61320" cy="68239"/>
            <a:chOff x="0" y="0"/>
            <a:chExt cx="20157" cy="22432"/>
          </a:xfrm>
        </p:grpSpPr>
        <p:sp>
          <p:nvSpPr>
            <p:cNvPr name="Freeform 118" id="118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19" id="119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0" id="120"/>
          <p:cNvGrpSpPr/>
          <p:nvPr/>
        </p:nvGrpSpPr>
        <p:grpSpPr>
          <a:xfrm rot="0">
            <a:off x="4240536" y="2482495"/>
            <a:ext cx="61320" cy="68239"/>
            <a:chOff x="0" y="0"/>
            <a:chExt cx="20157" cy="22432"/>
          </a:xfrm>
        </p:grpSpPr>
        <p:sp>
          <p:nvSpPr>
            <p:cNvPr name="Freeform 121" id="121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22" id="122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3" id="123"/>
          <p:cNvGrpSpPr/>
          <p:nvPr/>
        </p:nvGrpSpPr>
        <p:grpSpPr>
          <a:xfrm rot="0">
            <a:off x="4318934" y="2482495"/>
            <a:ext cx="61320" cy="68239"/>
            <a:chOff x="0" y="0"/>
            <a:chExt cx="20157" cy="22432"/>
          </a:xfrm>
        </p:grpSpPr>
        <p:sp>
          <p:nvSpPr>
            <p:cNvPr name="Freeform 124" id="12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25" id="12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26" id="126"/>
          <p:cNvGrpSpPr/>
          <p:nvPr/>
        </p:nvGrpSpPr>
        <p:grpSpPr>
          <a:xfrm rot="0">
            <a:off x="4401022" y="2483207"/>
            <a:ext cx="61320" cy="68239"/>
            <a:chOff x="0" y="0"/>
            <a:chExt cx="20157" cy="22432"/>
          </a:xfrm>
        </p:grpSpPr>
        <p:sp>
          <p:nvSpPr>
            <p:cNvPr name="Freeform 127" id="12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28" id="12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29" id="129"/>
          <p:cNvSpPr txBox="true"/>
          <p:nvPr/>
        </p:nvSpPr>
        <p:spPr>
          <a:xfrm rot="0">
            <a:off x="5122965" y="850667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130" id="130"/>
          <p:cNvSpPr txBox="true"/>
          <p:nvPr/>
        </p:nvSpPr>
        <p:spPr>
          <a:xfrm rot="0">
            <a:off x="4716387" y="1578933"/>
            <a:ext cx="2304710" cy="281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8"/>
              </a:lnSpc>
              <a:spcBef>
                <a:spcPct val="0"/>
              </a:spcBef>
            </a:pPr>
            <a:r>
              <a:rPr lang="en-US" sz="563" spc="-3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False, </a:t>
            </a:r>
            <a:r>
              <a:rPr lang="en-US" b="true" sz="563" spc="-3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Microplastics</a:t>
            </a:r>
            <a:r>
              <a:rPr lang="en-US" sz="563" spc="-3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are tiny plastic particles that originate from commercial product manufacturing or the breakdown of plastic waste, lingering in the environment and food chains due to their low biodegradability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4418990" y="145647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132" id="132"/>
          <p:cNvSpPr txBox="true"/>
          <p:nvPr/>
        </p:nvSpPr>
        <p:spPr>
          <a:xfrm rot="0">
            <a:off x="4450113" y="192726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133" id="133"/>
          <p:cNvSpPr txBox="true"/>
          <p:nvPr/>
        </p:nvSpPr>
        <p:spPr>
          <a:xfrm rot="0">
            <a:off x="4483111" y="239354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4736081" y="2368805"/>
            <a:ext cx="2216661" cy="476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5"/>
              </a:lnSpc>
            </a:pPr>
            <a:r>
              <a:rPr lang="en-US" sz="554" spc="9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Avoid heating or cutting food on plastic.</a:t>
            </a:r>
          </a:p>
          <a:p>
            <a:pPr algn="ctr">
              <a:lnSpc>
                <a:spcPts val="775"/>
              </a:lnSpc>
            </a:pPr>
            <a:r>
              <a:rPr lang="en-US" sz="554" spc="9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Drink</a:t>
            </a:r>
            <a:r>
              <a:rPr lang="en-US" sz="554" spc="9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tap water into glass or steel bottles.</a:t>
            </a:r>
          </a:p>
          <a:p>
            <a:pPr algn="ctr">
              <a:lnSpc>
                <a:spcPts val="775"/>
              </a:lnSpc>
            </a:pPr>
            <a:r>
              <a:rPr lang="en-US" sz="554" spc="9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Vacuum and </a:t>
            </a:r>
            <a:r>
              <a:rPr lang="en-US" sz="554" spc="9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ventilate to remove indoor plastic dust.</a:t>
            </a:r>
          </a:p>
          <a:p>
            <a:pPr algn="ctr">
              <a:lnSpc>
                <a:spcPts val="775"/>
              </a:lnSpc>
            </a:pPr>
            <a:r>
              <a:rPr lang="en-US" sz="554" spc="93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Wear natural fabrics like cotton or wool.</a:t>
            </a:r>
          </a:p>
          <a:p>
            <a:pPr algn="ctr">
              <a:lnSpc>
                <a:spcPts val="775"/>
              </a:lnSpc>
              <a:spcBef>
                <a:spcPct val="0"/>
              </a:spcBef>
            </a:pPr>
          </a:p>
        </p:txBody>
      </p:sp>
      <p:sp>
        <p:nvSpPr>
          <p:cNvPr name="TextBox 135" id="135"/>
          <p:cNvSpPr txBox="true"/>
          <p:nvPr/>
        </p:nvSpPr>
        <p:spPr>
          <a:xfrm rot="0">
            <a:off x="1270721" y="2369651"/>
            <a:ext cx="2163697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"/>
              </a:lnSpc>
              <a:spcBef>
                <a:spcPct val="0"/>
              </a:spcBef>
            </a:pPr>
            <a:r>
              <a:rPr lang="en-US" sz="663" spc="112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Seawater evaporates, leaving the salt behind. The water vapour condenses to form clouds, then falls as rain.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4613405" y="1994810"/>
            <a:ext cx="2304710" cy="114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"/>
              </a:lnSpc>
              <a:spcBef>
                <a:spcPct val="0"/>
              </a:spcBef>
            </a:pPr>
            <a:r>
              <a:rPr lang="en-US" sz="663" spc="-35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 : read answer above</a:t>
            </a:r>
          </a:p>
        </p:txBody>
      </p:sp>
      <p:grpSp>
        <p:nvGrpSpPr>
          <p:cNvPr name="Group 137" id="137"/>
          <p:cNvGrpSpPr/>
          <p:nvPr/>
        </p:nvGrpSpPr>
        <p:grpSpPr>
          <a:xfrm rot="0">
            <a:off x="530055" y="3108791"/>
            <a:ext cx="3108029" cy="2102134"/>
            <a:chOff x="0" y="0"/>
            <a:chExt cx="798189" cy="539860"/>
          </a:xfrm>
        </p:grpSpPr>
        <p:sp>
          <p:nvSpPr>
            <p:cNvPr name="Freeform 138" id="138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139" id="139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0" id="140"/>
          <p:cNvGrpSpPr/>
          <p:nvPr/>
        </p:nvGrpSpPr>
        <p:grpSpPr>
          <a:xfrm rot="0">
            <a:off x="530055" y="3108791"/>
            <a:ext cx="3108029" cy="576086"/>
            <a:chOff x="0" y="0"/>
            <a:chExt cx="798189" cy="147948"/>
          </a:xfrm>
        </p:grpSpPr>
        <p:sp>
          <p:nvSpPr>
            <p:cNvPr name="Freeform 141" id="141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42" id="142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3" id="143"/>
          <p:cNvGrpSpPr/>
          <p:nvPr/>
        </p:nvGrpSpPr>
        <p:grpSpPr>
          <a:xfrm rot="0">
            <a:off x="570260" y="3619660"/>
            <a:ext cx="3027659" cy="1332303"/>
            <a:chOff x="0" y="0"/>
            <a:chExt cx="995262" cy="437959"/>
          </a:xfrm>
        </p:grpSpPr>
        <p:sp>
          <p:nvSpPr>
            <p:cNvPr name="Freeform 144" id="144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5" id="145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6" id="146"/>
          <p:cNvGrpSpPr/>
          <p:nvPr/>
        </p:nvGrpSpPr>
        <p:grpSpPr>
          <a:xfrm rot="0">
            <a:off x="1408319" y="3289290"/>
            <a:ext cx="95477" cy="107544"/>
            <a:chOff x="0" y="0"/>
            <a:chExt cx="31386" cy="35352"/>
          </a:xfrm>
        </p:grpSpPr>
        <p:sp>
          <p:nvSpPr>
            <p:cNvPr name="Freeform 147" id="147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48" id="148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49" id="149"/>
          <p:cNvGrpSpPr/>
          <p:nvPr/>
        </p:nvGrpSpPr>
        <p:grpSpPr>
          <a:xfrm rot="0">
            <a:off x="635637" y="3469770"/>
            <a:ext cx="2896863" cy="351718"/>
            <a:chOff x="0" y="0"/>
            <a:chExt cx="743958" cy="90326"/>
          </a:xfrm>
        </p:grpSpPr>
        <p:sp>
          <p:nvSpPr>
            <p:cNvPr name="Freeform 150" id="150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51" id="151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water and society</a:t>
              </a:r>
            </a:p>
          </p:txBody>
        </p:sp>
      </p:grpSp>
      <p:grpSp>
        <p:nvGrpSpPr>
          <p:cNvPr name="Group 152" id="152"/>
          <p:cNvGrpSpPr/>
          <p:nvPr/>
        </p:nvGrpSpPr>
        <p:grpSpPr>
          <a:xfrm rot="0">
            <a:off x="635658" y="3848701"/>
            <a:ext cx="2896863" cy="351718"/>
            <a:chOff x="0" y="0"/>
            <a:chExt cx="743958" cy="90326"/>
          </a:xfrm>
        </p:grpSpPr>
        <p:sp>
          <p:nvSpPr>
            <p:cNvPr name="Freeform 153" id="153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54" id="154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55" id="155"/>
          <p:cNvGrpSpPr/>
          <p:nvPr/>
        </p:nvGrpSpPr>
        <p:grpSpPr>
          <a:xfrm rot="0">
            <a:off x="712706" y="3983966"/>
            <a:ext cx="515729" cy="180998"/>
            <a:chOff x="0" y="0"/>
            <a:chExt cx="687639" cy="241331"/>
          </a:xfrm>
        </p:grpSpPr>
        <p:grpSp>
          <p:nvGrpSpPr>
            <p:cNvPr name="Group 156" id="156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57" id="157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58" id="158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159" id="159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160" id="160"/>
          <p:cNvGrpSpPr/>
          <p:nvPr/>
        </p:nvGrpSpPr>
        <p:grpSpPr>
          <a:xfrm rot="0">
            <a:off x="770563" y="3870844"/>
            <a:ext cx="68314" cy="68361"/>
            <a:chOff x="0" y="0"/>
            <a:chExt cx="22457" cy="22472"/>
          </a:xfrm>
        </p:grpSpPr>
        <p:sp>
          <p:nvSpPr>
            <p:cNvPr name="Freeform 161" id="161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62" id="162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63" id="163"/>
          <p:cNvGrpSpPr/>
          <p:nvPr/>
        </p:nvGrpSpPr>
        <p:grpSpPr>
          <a:xfrm rot="0">
            <a:off x="635658" y="4248401"/>
            <a:ext cx="2896863" cy="463829"/>
            <a:chOff x="0" y="0"/>
            <a:chExt cx="743958" cy="119118"/>
          </a:xfrm>
        </p:grpSpPr>
        <p:sp>
          <p:nvSpPr>
            <p:cNvPr name="Freeform 164" id="164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65" id="165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66" id="166"/>
          <p:cNvGrpSpPr/>
          <p:nvPr/>
        </p:nvGrpSpPr>
        <p:grpSpPr>
          <a:xfrm rot="0">
            <a:off x="712706" y="4383666"/>
            <a:ext cx="515729" cy="180998"/>
            <a:chOff x="0" y="0"/>
            <a:chExt cx="687639" cy="241331"/>
          </a:xfrm>
        </p:grpSpPr>
        <p:grpSp>
          <p:nvGrpSpPr>
            <p:cNvPr name="Group 167" id="167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68" id="168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69" id="169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70" id="170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171" id="171"/>
          <p:cNvGrpSpPr/>
          <p:nvPr/>
        </p:nvGrpSpPr>
        <p:grpSpPr>
          <a:xfrm rot="0">
            <a:off x="760479" y="4283493"/>
            <a:ext cx="61320" cy="68239"/>
            <a:chOff x="0" y="0"/>
            <a:chExt cx="20157" cy="22432"/>
          </a:xfrm>
        </p:grpSpPr>
        <p:sp>
          <p:nvSpPr>
            <p:cNvPr name="Freeform 172" id="172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73" id="173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74" id="174"/>
          <p:cNvGrpSpPr/>
          <p:nvPr/>
        </p:nvGrpSpPr>
        <p:grpSpPr>
          <a:xfrm rot="0">
            <a:off x="635658" y="4779326"/>
            <a:ext cx="2896863" cy="351718"/>
            <a:chOff x="0" y="0"/>
            <a:chExt cx="743958" cy="90326"/>
          </a:xfrm>
        </p:grpSpPr>
        <p:sp>
          <p:nvSpPr>
            <p:cNvPr name="Freeform 175" id="175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176" id="176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177" id="177"/>
          <p:cNvGrpSpPr/>
          <p:nvPr/>
        </p:nvGrpSpPr>
        <p:grpSpPr>
          <a:xfrm rot="0">
            <a:off x="712706" y="4914591"/>
            <a:ext cx="515729" cy="180998"/>
            <a:chOff x="0" y="0"/>
            <a:chExt cx="687639" cy="241331"/>
          </a:xfrm>
        </p:grpSpPr>
        <p:grpSp>
          <p:nvGrpSpPr>
            <p:cNvPr name="Group 178" id="178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179" id="179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80" id="180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81" id="181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182" id="182"/>
          <p:cNvGrpSpPr/>
          <p:nvPr/>
        </p:nvGrpSpPr>
        <p:grpSpPr>
          <a:xfrm rot="0">
            <a:off x="838877" y="4283493"/>
            <a:ext cx="61320" cy="68239"/>
            <a:chOff x="0" y="0"/>
            <a:chExt cx="20157" cy="22432"/>
          </a:xfrm>
        </p:grpSpPr>
        <p:sp>
          <p:nvSpPr>
            <p:cNvPr name="Freeform 183" id="183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84" id="184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85" id="185"/>
          <p:cNvGrpSpPr/>
          <p:nvPr/>
        </p:nvGrpSpPr>
        <p:grpSpPr>
          <a:xfrm rot="0">
            <a:off x="751940" y="4830178"/>
            <a:ext cx="61320" cy="68239"/>
            <a:chOff x="0" y="0"/>
            <a:chExt cx="20157" cy="22432"/>
          </a:xfrm>
        </p:grpSpPr>
        <p:sp>
          <p:nvSpPr>
            <p:cNvPr name="Freeform 186" id="186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87" id="187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88" id="188"/>
          <p:cNvGrpSpPr/>
          <p:nvPr/>
        </p:nvGrpSpPr>
        <p:grpSpPr>
          <a:xfrm rot="0">
            <a:off x="830338" y="4830178"/>
            <a:ext cx="61320" cy="68239"/>
            <a:chOff x="0" y="0"/>
            <a:chExt cx="20157" cy="22432"/>
          </a:xfrm>
        </p:grpSpPr>
        <p:sp>
          <p:nvSpPr>
            <p:cNvPr name="Freeform 189" id="189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90" id="190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91" id="191"/>
          <p:cNvGrpSpPr/>
          <p:nvPr/>
        </p:nvGrpSpPr>
        <p:grpSpPr>
          <a:xfrm rot="0">
            <a:off x="912426" y="4830890"/>
            <a:ext cx="61320" cy="68239"/>
            <a:chOff x="0" y="0"/>
            <a:chExt cx="20157" cy="22432"/>
          </a:xfrm>
        </p:grpSpPr>
        <p:sp>
          <p:nvSpPr>
            <p:cNvPr name="Freeform 192" id="192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193" id="193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94" id="194"/>
          <p:cNvSpPr txBox="true"/>
          <p:nvPr/>
        </p:nvSpPr>
        <p:spPr>
          <a:xfrm rot="0">
            <a:off x="1634368" y="3198350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195" id="195"/>
          <p:cNvSpPr txBox="true"/>
          <p:nvPr/>
        </p:nvSpPr>
        <p:spPr>
          <a:xfrm rot="0">
            <a:off x="930394" y="3804157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196" id="196"/>
          <p:cNvSpPr txBox="true"/>
          <p:nvPr/>
        </p:nvSpPr>
        <p:spPr>
          <a:xfrm rot="0">
            <a:off x="961517" y="420385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197" id="197"/>
          <p:cNvSpPr txBox="true"/>
          <p:nvPr/>
        </p:nvSpPr>
        <p:spPr>
          <a:xfrm rot="0">
            <a:off x="994515" y="474122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198" id="198"/>
          <p:cNvGrpSpPr/>
          <p:nvPr/>
        </p:nvGrpSpPr>
        <p:grpSpPr>
          <a:xfrm rot="0">
            <a:off x="4028608" y="3113898"/>
            <a:ext cx="3108029" cy="2102134"/>
            <a:chOff x="0" y="0"/>
            <a:chExt cx="798189" cy="539860"/>
          </a:xfrm>
        </p:grpSpPr>
        <p:sp>
          <p:nvSpPr>
            <p:cNvPr name="Freeform 199" id="199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00" id="200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01" id="201"/>
          <p:cNvGrpSpPr/>
          <p:nvPr/>
        </p:nvGrpSpPr>
        <p:grpSpPr>
          <a:xfrm rot="0">
            <a:off x="4028608" y="3113898"/>
            <a:ext cx="3108029" cy="576086"/>
            <a:chOff x="0" y="0"/>
            <a:chExt cx="798189" cy="147948"/>
          </a:xfrm>
        </p:grpSpPr>
        <p:sp>
          <p:nvSpPr>
            <p:cNvPr name="Freeform 202" id="202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203" id="203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04" id="204"/>
          <p:cNvGrpSpPr/>
          <p:nvPr/>
        </p:nvGrpSpPr>
        <p:grpSpPr>
          <a:xfrm rot="0">
            <a:off x="4068813" y="3624767"/>
            <a:ext cx="3027659" cy="1332303"/>
            <a:chOff x="0" y="0"/>
            <a:chExt cx="995262" cy="437959"/>
          </a:xfrm>
        </p:grpSpPr>
        <p:sp>
          <p:nvSpPr>
            <p:cNvPr name="Freeform 205" id="205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6" id="206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07" id="207"/>
          <p:cNvGrpSpPr/>
          <p:nvPr/>
        </p:nvGrpSpPr>
        <p:grpSpPr>
          <a:xfrm rot="0">
            <a:off x="4906872" y="3294397"/>
            <a:ext cx="95477" cy="107544"/>
            <a:chOff x="0" y="0"/>
            <a:chExt cx="31386" cy="35352"/>
          </a:xfrm>
        </p:grpSpPr>
        <p:sp>
          <p:nvSpPr>
            <p:cNvPr name="Freeform 208" id="208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9" id="209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10" id="210"/>
          <p:cNvGrpSpPr/>
          <p:nvPr/>
        </p:nvGrpSpPr>
        <p:grpSpPr>
          <a:xfrm rot="0">
            <a:off x="4134191" y="3474877"/>
            <a:ext cx="2896863" cy="351718"/>
            <a:chOff x="0" y="0"/>
            <a:chExt cx="743958" cy="90326"/>
          </a:xfrm>
        </p:grpSpPr>
        <p:sp>
          <p:nvSpPr>
            <p:cNvPr name="Freeform 211" id="211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12" id="212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worldwide ressource</a:t>
              </a:r>
            </a:p>
          </p:txBody>
        </p:sp>
      </p:grpSp>
      <p:grpSp>
        <p:nvGrpSpPr>
          <p:cNvPr name="Group 213" id="213"/>
          <p:cNvGrpSpPr/>
          <p:nvPr/>
        </p:nvGrpSpPr>
        <p:grpSpPr>
          <a:xfrm rot="0">
            <a:off x="4134211" y="3853808"/>
            <a:ext cx="2896863" cy="351718"/>
            <a:chOff x="0" y="0"/>
            <a:chExt cx="743958" cy="90326"/>
          </a:xfrm>
        </p:grpSpPr>
        <p:sp>
          <p:nvSpPr>
            <p:cNvPr name="Freeform 214" id="214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15" id="215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16" id="216"/>
          <p:cNvGrpSpPr/>
          <p:nvPr/>
        </p:nvGrpSpPr>
        <p:grpSpPr>
          <a:xfrm rot="0">
            <a:off x="4211260" y="3989073"/>
            <a:ext cx="515729" cy="180998"/>
            <a:chOff x="0" y="0"/>
            <a:chExt cx="687639" cy="241331"/>
          </a:xfrm>
        </p:grpSpPr>
        <p:grpSp>
          <p:nvGrpSpPr>
            <p:cNvPr name="Group 217" id="217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18" id="218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19" id="219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220" id="220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221" id="221"/>
          <p:cNvGrpSpPr/>
          <p:nvPr/>
        </p:nvGrpSpPr>
        <p:grpSpPr>
          <a:xfrm rot="0">
            <a:off x="4269117" y="3875951"/>
            <a:ext cx="68314" cy="68361"/>
            <a:chOff x="0" y="0"/>
            <a:chExt cx="22457" cy="22472"/>
          </a:xfrm>
        </p:grpSpPr>
        <p:sp>
          <p:nvSpPr>
            <p:cNvPr name="Freeform 222" id="222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23" id="223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24" id="224"/>
          <p:cNvGrpSpPr/>
          <p:nvPr/>
        </p:nvGrpSpPr>
        <p:grpSpPr>
          <a:xfrm rot="0">
            <a:off x="4134211" y="4253508"/>
            <a:ext cx="2896863" cy="463829"/>
            <a:chOff x="0" y="0"/>
            <a:chExt cx="743958" cy="119118"/>
          </a:xfrm>
        </p:grpSpPr>
        <p:sp>
          <p:nvSpPr>
            <p:cNvPr name="Freeform 225" id="225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26" id="226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27" id="227"/>
          <p:cNvGrpSpPr/>
          <p:nvPr/>
        </p:nvGrpSpPr>
        <p:grpSpPr>
          <a:xfrm rot="0">
            <a:off x="4211260" y="4388773"/>
            <a:ext cx="515729" cy="180998"/>
            <a:chOff x="0" y="0"/>
            <a:chExt cx="687639" cy="241331"/>
          </a:xfrm>
        </p:grpSpPr>
        <p:grpSp>
          <p:nvGrpSpPr>
            <p:cNvPr name="Group 228" id="228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29" id="229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30" id="230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231" id="231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232" id="232"/>
          <p:cNvGrpSpPr/>
          <p:nvPr/>
        </p:nvGrpSpPr>
        <p:grpSpPr>
          <a:xfrm rot="0">
            <a:off x="4259033" y="4288600"/>
            <a:ext cx="61320" cy="68239"/>
            <a:chOff x="0" y="0"/>
            <a:chExt cx="20157" cy="22432"/>
          </a:xfrm>
        </p:grpSpPr>
        <p:sp>
          <p:nvSpPr>
            <p:cNvPr name="Freeform 233" id="233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34" id="234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35" id="235"/>
          <p:cNvGrpSpPr/>
          <p:nvPr/>
        </p:nvGrpSpPr>
        <p:grpSpPr>
          <a:xfrm rot="0">
            <a:off x="4134211" y="4784433"/>
            <a:ext cx="2896863" cy="351718"/>
            <a:chOff x="0" y="0"/>
            <a:chExt cx="743958" cy="90326"/>
          </a:xfrm>
        </p:grpSpPr>
        <p:sp>
          <p:nvSpPr>
            <p:cNvPr name="Freeform 236" id="236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37" id="237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38" id="238"/>
          <p:cNvGrpSpPr/>
          <p:nvPr/>
        </p:nvGrpSpPr>
        <p:grpSpPr>
          <a:xfrm rot="0">
            <a:off x="4211260" y="4919698"/>
            <a:ext cx="515729" cy="180998"/>
            <a:chOff x="0" y="0"/>
            <a:chExt cx="687639" cy="241331"/>
          </a:xfrm>
        </p:grpSpPr>
        <p:grpSp>
          <p:nvGrpSpPr>
            <p:cNvPr name="Group 239" id="239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40" id="240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41" id="241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242" id="242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243" id="243"/>
          <p:cNvGrpSpPr/>
          <p:nvPr/>
        </p:nvGrpSpPr>
        <p:grpSpPr>
          <a:xfrm rot="0">
            <a:off x="4337431" y="4288600"/>
            <a:ext cx="61320" cy="68239"/>
            <a:chOff x="0" y="0"/>
            <a:chExt cx="20157" cy="22432"/>
          </a:xfrm>
        </p:grpSpPr>
        <p:sp>
          <p:nvSpPr>
            <p:cNvPr name="Freeform 244" id="24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45" id="24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46" id="246"/>
          <p:cNvGrpSpPr/>
          <p:nvPr/>
        </p:nvGrpSpPr>
        <p:grpSpPr>
          <a:xfrm rot="0">
            <a:off x="4250493" y="4835285"/>
            <a:ext cx="61320" cy="68239"/>
            <a:chOff x="0" y="0"/>
            <a:chExt cx="20157" cy="22432"/>
          </a:xfrm>
        </p:grpSpPr>
        <p:sp>
          <p:nvSpPr>
            <p:cNvPr name="Freeform 247" id="24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48" id="24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49" id="249"/>
          <p:cNvGrpSpPr/>
          <p:nvPr/>
        </p:nvGrpSpPr>
        <p:grpSpPr>
          <a:xfrm rot="0">
            <a:off x="4328892" y="4835285"/>
            <a:ext cx="61320" cy="68239"/>
            <a:chOff x="0" y="0"/>
            <a:chExt cx="20157" cy="22432"/>
          </a:xfrm>
        </p:grpSpPr>
        <p:sp>
          <p:nvSpPr>
            <p:cNvPr name="Freeform 250" id="250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51" id="251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52" id="252"/>
          <p:cNvGrpSpPr/>
          <p:nvPr/>
        </p:nvGrpSpPr>
        <p:grpSpPr>
          <a:xfrm rot="0">
            <a:off x="4410980" y="4835998"/>
            <a:ext cx="61320" cy="68239"/>
            <a:chOff x="0" y="0"/>
            <a:chExt cx="20157" cy="22432"/>
          </a:xfrm>
        </p:grpSpPr>
        <p:sp>
          <p:nvSpPr>
            <p:cNvPr name="Freeform 253" id="253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54" id="254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55" id="255"/>
          <p:cNvSpPr txBox="true"/>
          <p:nvPr/>
        </p:nvSpPr>
        <p:spPr>
          <a:xfrm rot="0">
            <a:off x="5132922" y="3203457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256" id="256"/>
          <p:cNvSpPr txBox="true"/>
          <p:nvPr/>
        </p:nvSpPr>
        <p:spPr>
          <a:xfrm rot="0">
            <a:off x="4428947" y="3809264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257" id="257"/>
          <p:cNvSpPr txBox="true"/>
          <p:nvPr/>
        </p:nvSpPr>
        <p:spPr>
          <a:xfrm rot="0">
            <a:off x="4460071" y="420896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258" id="258"/>
          <p:cNvSpPr txBox="true"/>
          <p:nvPr/>
        </p:nvSpPr>
        <p:spPr>
          <a:xfrm rot="0">
            <a:off x="4493068" y="474633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259" id="259"/>
          <p:cNvGrpSpPr/>
          <p:nvPr/>
        </p:nvGrpSpPr>
        <p:grpSpPr>
          <a:xfrm rot="0">
            <a:off x="520097" y="5511306"/>
            <a:ext cx="3108029" cy="2102134"/>
            <a:chOff x="0" y="0"/>
            <a:chExt cx="798189" cy="539860"/>
          </a:xfrm>
        </p:grpSpPr>
        <p:sp>
          <p:nvSpPr>
            <p:cNvPr name="Freeform 260" id="260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61" id="261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2" id="262"/>
          <p:cNvGrpSpPr/>
          <p:nvPr/>
        </p:nvGrpSpPr>
        <p:grpSpPr>
          <a:xfrm rot="0">
            <a:off x="520097" y="5511306"/>
            <a:ext cx="3108029" cy="576086"/>
            <a:chOff x="0" y="0"/>
            <a:chExt cx="798189" cy="147948"/>
          </a:xfrm>
        </p:grpSpPr>
        <p:sp>
          <p:nvSpPr>
            <p:cNvPr name="Freeform 263" id="263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264" id="264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65" id="265"/>
          <p:cNvGrpSpPr/>
          <p:nvPr/>
        </p:nvGrpSpPr>
        <p:grpSpPr>
          <a:xfrm rot="0">
            <a:off x="560302" y="6022176"/>
            <a:ext cx="3027659" cy="1332303"/>
            <a:chOff x="0" y="0"/>
            <a:chExt cx="995262" cy="437959"/>
          </a:xfrm>
        </p:grpSpPr>
        <p:sp>
          <p:nvSpPr>
            <p:cNvPr name="Freeform 266" id="266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67" id="267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68" id="268"/>
          <p:cNvGrpSpPr/>
          <p:nvPr/>
        </p:nvGrpSpPr>
        <p:grpSpPr>
          <a:xfrm rot="0">
            <a:off x="1398361" y="5691806"/>
            <a:ext cx="95477" cy="107544"/>
            <a:chOff x="0" y="0"/>
            <a:chExt cx="31386" cy="35352"/>
          </a:xfrm>
        </p:grpSpPr>
        <p:sp>
          <p:nvSpPr>
            <p:cNvPr name="Freeform 269" id="269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70" id="270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71" id="271"/>
          <p:cNvGrpSpPr/>
          <p:nvPr/>
        </p:nvGrpSpPr>
        <p:grpSpPr>
          <a:xfrm rot="0">
            <a:off x="625680" y="5872286"/>
            <a:ext cx="2896863" cy="351718"/>
            <a:chOff x="0" y="0"/>
            <a:chExt cx="743958" cy="90326"/>
          </a:xfrm>
        </p:grpSpPr>
        <p:sp>
          <p:nvSpPr>
            <p:cNvPr name="Freeform 272" id="272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73" id="273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water and energie</a:t>
              </a:r>
            </a:p>
          </p:txBody>
        </p:sp>
      </p:grpSp>
      <p:grpSp>
        <p:nvGrpSpPr>
          <p:cNvPr name="Group 274" id="274"/>
          <p:cNvGrpSpPr/>
          <p:nvPr/>
        </p:nvGrpSpPr>
        <p:grpSpPr>
          <a:xfrm rot="0">
            <a:off x="625700" y="6251217"/>
            <a:ext cx="2896863" cy="351718"/>
            <a:chOff x="0" y="0"/>
            <a:chExt cx="743958" cy="90326"/>
          </a:xfrm>
        </p:grpSpPr>
        <p:sp>
          <p:nvSpPr>
            <p:cNvPr name="Freeform 275" id="275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76" id="276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77" id="277"/>
          <p:cNvGrpSpPr/>
          <p:nvPr/>
        </p:nvGrpSpPr>
        <p:grpSpPr>
          <a:xfrm rot="0">
            <a:off x="702748" y="6386482"/>
            <a:ext cx="515729" cy="180998"/>
            <a:chOff x="0" y="0"/>
            <a:chExt cx="687639" cy="241331"/>
          </a:xfrm>
        </p:grpSpPr>
        <p:grpSp>
          <p:nvGrpSpPr>
            <p:cNvPr name="Group 278" id="278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79" id="279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80" id="280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281" id="281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282" id="282"/>
          <p:cNvGrpSpPr/>
          <p:nvPr/>
        </p:nvGrpSpPr>
        <p:grpSpPr>
          <a:xfrm rot="0">
            <a:off x="760605" y="6273360"/>
            <a:ext cx="68314" cy="68361"/>
            <a:chOff x="0" y="0"/>
            <a:chExt cx="22457" cy="22472"/>
          </a:xfrm>
        </p:grpSpPr>
        <p:sp>
          <p:nvSpPr>
            <p:cNvPr name="Freeform 283" id="283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84" id="284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85" id="285"/>
          <p:cNvGrpSpPr/>
          <p:nvPr/>
        </p:nvGrpSpPr>
        <p:grpSpPr>
          <a:xfrm rot="0">
            <a:off x="625700" y="6650917"/>
            <a:ext cx="2896863" cy="463829"/>
            <a:chOff x="0" y="0"/>
            <a:chExt cx="743958" cy="119118"/>
          </a:xfrm>
        </p:grpSpPr>
        <p:sp>
          <p:nvSpPr>
            <p:cNvPr name="Freeform 286" id="286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87" id="287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88" id="288"/>
          <p:cNvGrpSpPr/>
          <p:nvPr/>
        </p:nvGrpSpPr>
        <p:grpSpPr>
          <a:xfrm rot="0">
            <a:off x="702748" y="6786181"/>
            <a:ext cx="515729" cy="180998"/>
            <a:chOff x="0" y="0"/>
            <a:chExt cx="687639" cy="241331"/>
          </a:xfrm>
        </p:grpSpPr>
        <p:grpSp>
          <p:nvGrpSpPr>
            <p:cNvPr name="Group 289" id="289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290" id="290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91" id="291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292" id="292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293" id="293"/>
          <p:cNvGrpSpPr/>
          <p:nvPr/>
        </p:nvGrpSpPr>
        <p:grpSpPr>
          <a:xfrm rot="0">
            <a:off x="750521" y="6686009"/>
            <a:ext cx="61320" cy="68239"/>
            <a:chOff x="0" y="0"/>
            <a:chExt cx="20157" cy="22432"/>
          </a:xfrm>
        </p:grpSpPr>
        <p:sp>
          <p:nvSpPr>
            <p:cNvPr name="Freeform 294" id="29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95" id="29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96" id="296"/>
          <p:cNvGrpSpPr/>
          <p:nvPr/>
        </p:nvGrpSpPr>
        <p:grpSpPr>
          <a:xfrm rot="0">
            <a:off x="625700" y="7181842"/>
            <a:ext cx="2896863" cy="351718"/>
            <a:chOff x="0" y="0"/>
            <a:chExt cx="743958" cy="90326"/>
          </a:xfrm>
        </p:grpSpPr>
        <p:sp>
          <p:nvSpPr>
            <p:cNvPr name="Freeform 297" id="297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298" id="298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99" id="299"/>
          <p:cNvGrpSpPr/>
          <p:nvPr/>
        </p:nvGrpSpPr>
        <p:grpSpPr>
          <a:xfrm rot="0">
            <a:off x="702748" y="7317106"/>
            <a:ext cx="515729" cy="180998"/>
            <a:chOff x="0" y="0"/>
            <a:chExt cx="687639" cy="241331"/>
          </a:xfrm>
        </p:grpSpPr>
        <p:grpSp>
          <p:nvGrpSpPr>
            <p:cNvPr name="Group 300" id="300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01" id="301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02" id="302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303" id="303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304" id="304"/>
          <p:cNvGrpSpPr/>
          <p:nvPr/>
        </p:nvGrpSpPr>
        <p:grpSpPr>
          <a:xfrm rot="0">
            <a:off x="828920" y="6686009"/>
            <a:ext cx="61320" cy="68239"/>
            <a:chOff x="0" y="0"/>
            <a:chExt cx="20157" cy="22432"/>
          </a:xfrm>
        </p:grpSpPr>
        <p:sp>
          <p:nvSpPr>
            <p:cNvPr name="Freeform 305" id="305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06" id="306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07" id="307"/>
          <p:cNvGrpSpPr/>
          <p:nvPr/>
        </p:nvGrpSpPr>
        <p:grpSpPr>
          <a:xfrm rot="0">
            <a:off x="741982" y="7232694"/>
            <a:ext cx="61320" cy="68239"/>
            <a:chOff x="0" y="0"/>
            <a:chExt cx="20157" cy="22432"/>
          </a:xfrm>
        </p:grpSpPr>
        <p:sp>
          <p:nvSpPr>
            <p:cNvPr name="Freeform 308" id="308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09" id="309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10" id="310"/>
          <p:cNvGrpSpPr/>
          <p:nvPr/>
        </p:nvGrpSpPr>
        <p:grpSpPr>
          <a:xfrm rot="0">
            <a:off x="820380" y="7232694"/>
            <a:ext cx="61320" cy="68239"/>
            <a:chOff x="0" y="0"/>
            <a:chExt cx="20157" cy="22432"/>
          </a:xfrm>
        </p:grpSpPr>
        <p:sp>
          <p:nvSpPr>
            <p:cNvPr name="Freeform 311" id="311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12" id="312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13" id="313"/>
          <p:cNvGrpSpPr/>
          <p:nvPr/>
        </p:nvGrpSpPr>
        <p:grpSpPr>
          <a:xfrm rot="0">
            <a:off x="902469" y="7233406"/>
            <a:ext cx="61320" cy="68239"/>
            <a:chOff x="0" y="0"/>
            <a:chExt cx="20157" cy="22432"/>
          </a:xfrm>
        </p:grpSpPr>
        <p:sp>
          <p:nvSpPr>
            <p:cNvPr name="Freeform 314" id="31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15" id="31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316" id="316"/>
          <p:cNvSpPr txBox="true"/>
          <p:nvPr/>
        </p:nvSpPr>
        <p:spPr>
          <a:xfrm rot="0">
            <a:off x="1624411" y="5600866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317" id="317"/>
          <p:cNvSpPr txBox="true"/>
          <p:nvPr/>
        </p:nvSpPr>
        <p:spPr>
          <a:xfrm rot="0">
            <a:off x="920436" y="6206672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318" id="318"/>
          <p:cNvSpPr txBox="true"/>
          <p:nvPr/>
        </p:nvSpPr>
        <p:spPr>
          <a:xfrm rot="0">
            <a:off x="951559" y="6606372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319" id="319"/>
          <p:cNvSpPr txBox="true"/>
          <p:nvPr/>
        </p:nvSpPr>
        <p:spPr>
          <a:xfrm rot="0">
            <a:off x="984557" y="7143742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320" id="320"/>
          <p:cNvGrpSpPr/>
          <p:nvPr/>
        </p:nvGrpSpPr>
        <p:grpSpPr>
          <a:xfrm rot="0">
            <a:off x="4018651" y="5516413"/>
            <a:ext cx="3108029" cy="2102134"/>
            <a:chOff x="0" y="0"/>
            <a:chExt cx="798189" cy="539860"/>
          </a:xfrm>
        </p:grpSpPr>
        <p:sp>
          <p:nvSpPr>
            <p:cNvPr name="Freeform 321" id="321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322" id="322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23" id="323"/>
          <p:cNvGrpSpPr/>
          <p:nvPr/>
        </p:nvGrpSpPr>
        <p:grpSpPr>
          <a:xfrm rot="0">
            <a:off x="4018651" y="5516413"/>
            <a:ext cx="3108029" cy="576086"/>
            <a:chOff x="0" y="0"/>
            <a:chExt cx="798189" cy="147948"/>
          </a:xfrm>
        </p:grpSpPr>
        <p:sp>
          <p:nvSpPr>
            <p:cNvPr name="Freeform 324" id="324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325" id="325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26" id="326"/>
          <p:cNvGrpSpPr/>
          <p:nvPr/>
        </p:nvGrpSpPr>
        <p:grpSpPr>
          <a:xfrm rot="0">
            <a:off x="4058856" y="6027283"/>
            <a:ext cx="3027659" cy="1332303"/>
            <a:chOff x="0" y="0"/>
            <a:chExt cx="995262" cy="437959"/>
          </a:xfrm>
        </p:grpSpPr>
        <p:sp>
          <p:nvSpPr>
            <p:cNvPr name="Freeform 327" id="327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28" id="328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29" id="329"/>
          <p:cNvGrpSpPr/>
          <p:nvPr/>
        </p:nvGrpSpPr>
        <p:grpSpPr>
          <a:xfrm rot="0">
            <a:off x="4896915" y="5696913"/>
            <a:ext cx="95477" cy="107544"/>
            <a:chOff x="0" y="0"/>
            <a:chExt cx="31386" cy="35352"/>
          </a:xfrm>
        </p:grpSpPr>
        <p:sp>
          <p:nvSpPr>
            <p:cNvPr name="Freeform 330" id="330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31" id="331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32" id="332"/>
          <p:cNvGrpSpPr/>
          <p:nvPr/>
        </p:nvGrpSpPr>
        <p:grpSpPr>
          <a:xfrm rot="0">
            <a:off x="4124233" y="5877393"/>
            <a:ext cx="2896863" cy="351718"/>
            <a:chOff x="0" y="0"/>
            <a:chExt cx="743958" cy="90326"/>
          </a:xfrm>
        </p:grpSpPr>
        <p:sp>
          <p:nvSpPr>
            <p:cNvPr name="Freeform 333" id="333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34" id="334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drinkable  water</a:t>
              </a:r>
            </a:p>
          </p:txBody>
        </p:sp>
      </p:grpSp>
      <p:grpSp>
        <p:nvGrpSpPr>
          <p:cNvPr name="Group 335" id="335"/>
          <p:cNvGrpSpPr/>
          <p:nvPr/>
        </p:nvGrpSpPr>
        <p:grpSpPr>
          <a:xfrm rot="0">
            <a:off x="4124254" y="6256324"/>
            <a:ext cx="2896863" cy="351718"/>
            <a:chOff x="0" y="0"/>
            <a:chExt cx="743958" cy="90326"/>
          </a:xfrm>
        </p:grpSpPr>
        <p:sp>
          <p:nvSpPr>
            <p:cNvPr name="Freeform 336" id="336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37" id="337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38" id="338"/>
          <p:cNvGrpSpPr/>
          <p:nvPr/>
        </p:nvGrpSpPr>
        <p:grpSpPr>
          <a:xfrm rot="0">
            <a:off x="4201302" y="6391589"/>
            <a:ext cx="515729" cy="180998"/>
            <a:chOff x="0" y="0"/>
            <a:chExt cx="687639" cy="241331"/>
          </a:xfrm>
        </p:grpSpPr>
        <p:grpSp>
          <p:nvGrpSpPr>
            <p:cNvPr name="Group 339" id="339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40" id="340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41" id="341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342" id="342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343" id="343"/>
          <p:cNvGrpSpPr/>
          <p:nvPr/>
        </p:nvGrpSpPr>
        <p:grpSpPr>
          <a:xfrm rot="0">
            <a:off x="4259159" y="6278467"/>
            <a:ext cx="68314" cy="68361"/>
            <a:chOff x="0" y="0"/>
            <a:chExt cx="22457" cy="22472"/>
          </a:xfrm>
        </p:grpSpPr>
        <p:sp>
          <p:nvSpPr>
            <p:cNvPr name="Freeform 344" id="344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45" id="345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46" id="346"/>
          <p:cNvGrpSpPr/>
          <p:nvPr/>
        </p:nvGrpSpPr>
        <p:grpSpPr>
          <a:xfrm rot="0">
            <a:off x="4124254" y="6656024"/>
            <a:ext cx="2896863" cy="463829"/>
            <a:chOff x="0" y="0"/>
            <a:chExt cx="743958" cy="119118"/>
          </a:xfrm>
        </p:grpSpPr>
        <p:sp>
          <p:nvSpPr>
            <p:cNvPr name="Freeform 347" id="347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48" id="348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49" id="349"/>
          <p:cNvGrpSpPr/>
          <p:nvPr/>
        </p:nvGrpSpPr>
        <p:grpSpPr>
          <a:xfrm rot="0">
            <a:off x="4201302" y="6791288"/>
            <a:ext cx="515729" cy="180998"/>
            <a:chOff x="0" y="0"/>
            <a:chExt cx="687639" cy="241331"/>
          </a:xfrm>
        </p:grpSpPr>
        <p:grpSp>
          <p:nvGrpSpPr>
            <p:cNvPr name="Group 350" id="350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51" id="351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52" id="352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353" id="353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354" id="354"/>
          <p:cNvGrpSpPr/>
          <p:nvPr/>
        </p:nvGrpSpPr>
        <p:grpSpPr>
          <a:xfrm rot="0">
            <a:off x="4249075" y="6691116"/>
            <a:ext cx="61320" cy="68239"/>
            <a:chOff x="0" y="0"/>
            <a:chExt cx="20157" cy="22432"/>
          </a:xfrm>
        </p:grpSpPr>
        <p:sp>
          <p:nvSpPr>
            <p:cNvPr name="Freeform 355" id="355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56" id="356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57" id="357"/>
          <p:cNvGrpSpPr/>
          <p:nvPr/>
        </p:nvGrpSpPr>
        <p:grpSpPr>
          <a:xfrm rot="0">
            <a:off x="4124254" y="7186949"/>
            <a:ext cx="2896863" cy="351718"/>
            <a:chOff x="0" y="0"/>
            <a:chExt cx="743958" cy="90326"/>
          </a:xfrm>
        </p:grpSpPr>
        <p:sp>
          <p:nvSpPr>
            <p:cNvPr name="Freeform 358" id="358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59" id="359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60" id="360"/>
          <p:cNvGrpSpPr/>
          <p:nvPr/>
        </p:nvGrpSpPr>
        <p:grpSpPr>
          <a:xfrm rot="0">
            <a:off x="4201302" y="7322213"/>
            <a:ext cx="515729" cy="180998"/>
            <a:chOff x="0" y="0"/>
            <a:chExt cx="687639" cy="241331"/>
          </a:xfrm>
        </p:grpSpPr>
        <p:grpSp>
          <p:nvGrpSpPr>
            <p:cNvPr name="Group 361" id="361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362" id="362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363" id="363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364" id="364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365" id="365"/>
          <p:cNvGrpSpPr/>
          <p:nvPr/>
        </p:nvGrpSpPr>
        <p:grpSpPr>
          <a:xfrm rot="0">
            <a:off x="4327473" y="6691116"/>
            <a:ext cx="61320" cy="68239"/>
            <a:chOff x="0" y="0"/>
            <a:chExt cx="20157" cy="22432"/>
          </a:xfrm>
        </p:grpSpPr>
        <p:sp>
          <p:nvSpPr>
            <p:cNvPr name="Freeform 366" id="366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67" id="367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68" id="368"/>
          <p:cNvGrpSpPr/>
          <p:nvPr/>
        </p:nvGrpSpPr>
        <p:grpSpPr>
          <a:xfrm rot="0">
            <a:off x="4240536" y="7237801"/>
            <a:ext cx="61320" cy="68239"/>
            <a:chOff x="0" y="0"/>
            <a:chExt cx="20157" cy="22432"/>
          </a:xfrm>
        </p:grpSpPr>
        <p:sp>
          <p:nvSpPr>
            <p:cNvPr name="Freeform 369" id="369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70" id="370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71" id="371"/>
          <p:cNvGrpSpPr/>
          <p:nvPr/>
        </p:nvGrpSpPr>
        <p:grpSpPr>
          <a:xfrm rot="0">
            <a:off x="4318934" y="7237801"/>
            <a:ext cx="61320" cy="68239"/>
            <a:chOff x="0" y="0"/>
            <a:chExt cx="20157" cy="22432"/>
          </a:xfrm>
        </p:grpSpPr>
        <p:sp>
          <p:nvSpPr>
            <p:cNvPr name="Freeform 372" id="372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73" id="373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74" id="374"/>
          <p:cNvGrpSpPr/>
          <p:nvPr/>
        </p:nvGrpSpPr>
        <p:grpSpPr>
          <a:xfrm rot="0">
            <a:off x="4401022" y="7238513"/>
            <a:ext cx="61320" cy="68239"/>
            <a:chOff x="0" y="0"/>
            <a:chExt cx="20157" cy="22432"/>
          </a:xfrm>
        </p:grpSpPr>
        <p:sp>
          <p:nvSpPr>
            <p:cNvPr name="Freeform 375" id="375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76" id="376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377" id="377"/>
          <p:cNvSpPr txBox="true"/>
          <p:nvPr/>
        </p:nvSpPr>
        <p:spPr>
          <a:xfrm rot="0">
            <a:off x="5122965" y="5605973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378" id="378"/>
          <p:cNvSpPr txBox="true"/>
          <p:nvPr/>
        </p:nvSpPr>
        <p:spPr>
          <a:xfrm rot="0">
            <a:off x="4418990" y="6211780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379" id="379"/>
          <p:cNvSpPr txBox="true"/>
          <p:nvPr/>
        </p:nvSpPr>
        <p:spPr>
          <a:xfrm rot="0">
            <a:off x="4450113" y="6611479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380" id="380"/>
          <p:cNvSpPr txBox="true"/>
          <p:nvPr/>
        </p:nvSpPr>
        <p:spPr>
          <a:xfrm rot="0">
            <a:off x="4483111" y="7148849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381" id="381"/>
          <p:cNvGrpSpPr/>
          <p:nvPr/>
        </p:nvGrpSpPr>
        <p:grpSpPr>
          <a:xfrm rot="0">
            <a:off x="530055" y="7864097"/>
            <a:ext cx="3108029" cy="2102134"/>
            <a:chOff x="0" y="0"/>
            <a:chExt cx="798189" cy="539860"/>
          </a:xfrm>
        </p:grpSpPr>
        <p:sp>
          <p:nvSpPr>
            <p:cNvPr name="Freeform 382" id="382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383" id="383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84" id="384"/>
          <p:cNvGrpSpPr/>
          <p:nvPr/>
        </p:nvGrpSpPr>
        <p:grpSpPr>
          <a:xfrm rot="0">
            <a:off x="530055" y="7864097"/>
            <a:ext cx="3108029" cy="576086"/>
            <a:chOff x="0" y="0"/>
            <a:chExt cx="798189" cy="147948"/>
          </a:xfrm>
        </p:grpSpPr>
        <p:sp>
          <p:nvSpPr>
            <p:cNvPr name="Freeform 385" id="385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386" id="386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87" id="387"/>
          <p:cNvGrpSpPr/>
          <p:nvPr/>
        </p:nvGrpSpPr>
        <p:grpSpPr>
          <a:xfrm rot="0">
            <a:off x="570260" y="8374966"/>
            <a:ext cx="3027659" cy="1332303"/>
            <a:chOff x="0" y="0"/>
            <a:chExt cx="995262" cy="437959"/>
          </a:xfrm>
        </p:grpSpPr>
        <p:sp>
          <p:nvSpPr>
            <p:cNvPr name="Freeform 388" id="388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89" id="389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90" id="390"/>
          <p:cNvGrpSpPr/>
          <p:nvPr/>
        </p:nvGrpSpPr>
        <p:grpSpPr>
          <a:xfrm rot="0">
            <a:off x="1408319" y="8044596"/>
            <a:ext cx="95477" cy="107544"/>
            <a:chOff x="0" y="0"/>
            <a:chExt cx="31386" cy="35352"/>
          </a:xfrm>
        </p:grpSpPr>
        <p:sp>
          <p:nvSpPr>
            <p:cNvPr name="Freeform 391" id="391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92" id="392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93" id="393"/>
          <p:cNvGrpSpPr/>
          <p:nvPr/>
        </p:nvGrpSpPr>
        <p:grpSpPr>
          <a:xfrm rot="0">
            <a:off x="635637" y="8225077"/>
            <a:ext cx="2896863" cy="351718"/>
            <a:chOff x="0" y="0"/>
            <a:chExt cx="743958" cy="90326"/>
          </a:xfrm>
        </p:grpSpPr>
        <p:sp>
          <p:nvSpPr>
            <p:cNvPr name="Freeform 394" id="394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395" id="395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</a:t>
              </a:r>
            </a:p>
          </p:txBody>
        </p:sp>
      </p:grpSp>
      <p:grpSp>
        <p:nvGrpSpPr>
          <p:cNvPr name="Group 396" id="396"/>
          <p:cNvGrpSpPr/>
          <p:nvPr/>
        </p:nvGrpSpPr>
        <p:grpSpPr>
          <a:xfrm rot="0">
            <a:off x="635658" y="8604008"/>
            <a:ext cx="2896863" cy="351718"/>
            <a:chOff x="0" y="0"/>
            <a:chExt cx="743958" cy="90326"/>
          </a:xfrm>
        </p:grpSpPr>
        <p:sp>
          <p:nvSpPr>
            <p:cNvPr name="Freeform 397" id="397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398" id="398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399" id="399"/>
          <p:cNvGrpSpPr/>
          <p:nvPr/>
        </p:nvGrpSpPr>
        <p:grpSpPr>
          <a:xfrm rot="0">
            <a:off x="712706" y="8739272"/>
            <a:ext cx="515729" cy="180998"/>
            <a:chOff x="0" y="0"/>
            <a:chExt cx="687639" cy="241331"/>
          </a:xfrm>
        </p:grpSpPr>
        <p:grpSp>
          <p:nvGrpSpPr>
            <p:cNvPr name="Group 400" id="400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01" id="401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02" id="402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403" id="403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404" id="404"/>
          <p:cNvGrpSpPr/>
          <p:nvPr/>
        </p:nvGrpSpPr>
        <p:grpSpPr>
          <a:xfrm rot="0">
            <a:off x="770563" y="8626150"/>
            <a:ext cx="68314" cy="68361"/>
            <a:chOff x="0" y="0"/>
            <a:chExt cx="22457" cy="22472"/>
          </a:xfrm>
        </p:grpSpPr>
        <p:sp>
          <p:nvSpPr>
            <p:cNvPr name="Freeform 405" id="405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06" id="406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07" id="407"/>
          <p:cNvGrpSpPr/>
          <p:nvPr/>
        </p:nvGrpSpPr>
        <p:grpSpPr>
          <a:xfrm rot="0">
            <a:off x="635658" y="9003707"/>
            <a:ext cx="2896863" cy="463829"/>
            <a:chOff x="0" y="0"/>
            <a:chExt cx="743958" cy="119118"/>
          </a:xfrm>
        </p:grpSpPr>
        <p:sp>
          <p:nvSpPr>
            <p:cNvPr name="Freeform 408" id="408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09" id="409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10" id="410"/>
          <p:cNvGrpSpPr/>
          <p:nvPr/>
        </p:nvGrpSpPr>
        <p:grpSpPr>
          <a:xfrm rot="0">
            <a:off x="712706" y="9138972"/>
            <a:ext cx="515729" cy="180998"/>
            <a:chOff x="0" y="0"/>
            <a:chExt cx="687639" cy="241331"/>
          </a:xfrm>
        </p:grpSpPr>
        <p:grpSp>
          <p:nvGrpSpPr>
            <p:cNvPr name="Group 411" id="411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12" id="412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13" id="413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14" id="414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415" id="415"/>
          <p:cNvGrpSpPr/>
          <p:nvPr/>
        </p:nvGrpSpPr>
        <p:grpSpPr>
          <a:xfrm rot="0">
            <a:off x="760479" y="9038800"/>
            <a:ext cx="61320" cy="68239"/>
            <a:chOff x="0" y="0"/>
            <a:chExt cx="20157" cy="22432"/>
          </a:xfrm>
        </p:grpSpPr>
        <p:sp>
          <p:nvSpPr>
            <p:cNvPr name="Freeform 416" id="416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17" id="417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18" id="418"/>
          <p:cNvGrpSpPr/>
          <p:nvPr/>
        </p:nvGrpSpPr>
        <p:grpSpPr>
          <a:xfrm rot="0">
            <a:off x="635658" y="9534632"/>
            <a:ext cx="2896863" cy="351718"/>
            <a:chOff x="0" y="0"/>
            <a:chExt cx="743958" cy="90326"/>
          </a:xfrm>
        </p:grpSpPr>
        <p:sp>
          <p:nvSpPr>
            <p:cNvPr name="Freeform 419" id="419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20" id="420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21" id="421"/>
          <p:cNvGrpSpPr/>
          <p:nvPr/>
        </p:nvGrpSpPr>
        <p:grpSpPr>
          <a:xfrm rot="0">
            <a:off x="712706" y="9669897"/>
            <a:ext cx="515729" cy="180998"/>
            <a:chOff x="0" y="0"/>
            <a:chExt cx="687639" cy="241331"/>
          </a:xfrm>
        </p:grpSpPr>
        <p:grpSp>
          <p:nvGrpSpPr>
            <p:cNvPr name="Group 422" id="422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23" id="423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24" id="424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25" id="425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426" id="426"/>
          <p:cNvGrpSpPr/>
          <p:nvPr/>
        </p:nvGrpSpPr>
        <p:grpSpPr>
          <a:xfrm rot="0">
            <a:off x="838877" y="9038800"/>
            <a:ext cx="61320" cy="68239"/>
            <a:chOff x="0" y="0"/>
            <a:chExt cx="20157" cy="22432"/>
          </a:xfrm>
        </p:grpSpPr>
        <p:sp>
          <p:nvSpPr>
            <p:cNvPr name="Freeform 427" id="42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28" id="42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29" id="429"/>
          <p:cNvGrpSpPr/>
          <p:nvPr/>
        </p:nvGrpSpPr>
        <p:grpSpPr>
          <a:xfrm rot="0">
            <a:off x="751940" y="9585484"/>
            <a:ext cx="61320" cy="68239"/>
            <a:chOff x="0" y="0"/>
            <a:chExt cx="20157" cy="22432"/>
          </a:xfrm>
        </p:grpSpPr>
        <p:sp>
          <p:nvSpPr>
            <p:cNvPr name="Freeform 430" id="430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31" id="431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32" id="432"/>
          <p:cNvGrpSpPr/>
          <p:nvPr/>
        </p:nvGrpSpPr>
        <p:grpSpPr>
          <a:xfrm rot="0">
            <a:off x="830338" y="9585484"/>
            <a:ext cx="61320" cy="68239"/>
            <a:chOff x="0" y="0"/>
            <a:chExt cx="20157" cy="22432"/>
          </a:xfrm>
        </p:grpSpPr>
        <p:sp>
          <p:nvSpPr>
            <p:cNvPr name="Freeform 433" id="433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34" id="434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35" id="435"/>
          <p:cNvGrpSpPr/>
          <p:nvPr/>
        </p:nvGrpSpPr>
        <p:grpSpPr>
          <a:xfrm rot="0">
            <a:off x="912426" y="9586197"/>
            <a:ext cx="61320" cy="68239"/>
            <a:chOff x="0" y="0"/>
            <a:chExt cx="20157" cy="22432"/>
          </a:xfrm>
        </p:grpSpPr>
        <p:sp>
          <p:nvSpPr>
            <p:cNvPr name="Freeform 436" id="436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37" id="437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438" id="438"/>
          <p:cNvSpPr txBox="true"/>
          <p:nvPr/>
        </p:nvSpPr>
        <p:spPr>
          <a:xfrm rot="0">
            <a:off x="1634368" y="7953656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439" id="439"/>
          <p:cNvSpPr txBox="true"/>
          <p:nvPr/>
        </p:nvSpPr>
        <p:spPr>
          <a:xfrm rot="0">
            <a:off x="930394" y="855946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440" id="440"/>
          <p:cNvSpPr txBox="true"/>
          <p:nvPr/>
        </p:nvSpPr>
        <p:spPr>
          <a:xfrm rot="0">
            <a:off x="961517" y="8959163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441" id="441"/>
          <p:cNvSpPr txBox="true"/>
          <p:nvPr/>
        </p:nvSpPr>
        <p:spPr>
          <a:xfrm rot="0">
            <a:off x="994515" y="9496532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  <p:grpSp>
        <p:nvGrpSpPr>
          <p:cNvPr name="Group 442" id="442"/>
          <p:cNvGrpSpPr/>
          <p:nvPr/>
        </p:nvGrpSpPr>
        <p:grpSpPr>
          <a:xfrm rot="0">
            <a:off x="4028608" y="7869204"/>
            <a:ext cx="3108029" cy="2102134"/>
            <a:chOff x="0" y="0"/>
            <a:chExt cx="798189" cy="539860"/>
          </a:xfrm>
        </p:grpSpPr>
        <p:sp>
          <p:nvSpPr>
            <p:cNvPr name="Freeform 443" id="443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444" id="444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45" id="445"/>
          <p:cNvGrpSpPr/>
          <p:nvPr/>
        </p:nvGrpSpPr>
        <p:grpSpPr>
          <a:xfrm rot="0">
            <a:off x="4028608" y="7869204"/>
            <a:ext cx="3108029" cy="576086"/>
            <a:chOff x="0" y="0"/>
            <a:chExt cx="798189" cy="147948"/>
          </a:xfrm>
        </p:grpSpPr>
        <p:sp>
          <p:nvSpPr>
            <p:cNvPr name="Freeform 446" id="446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447" id="447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48" id="448"/>
          <p:cNvGrpSpPr/>
          <p:nvPr/>
        </p:nvGrpSpPr>
        <p:grpSpPr>
          <a:xfrm rot="0">
            <a:off x="4068813" y="8380073"/>
            <a:ext cx="3027659" cy="1332303"/>
            <a:chOff x="0" y="0"/>
            <a:chExt cx="995262" cy="437959"/>
          </a:xfrm>
        </p:grpSpPr>
        <p:sp>
          <p:nvSpPr>
            <p:cNvPr name="Freeform 449" id="449"/>
            <p:cNvSpPr/>
            <p:nvPr/>
          </p:nvSpPr>
          <p:spPr>
            <a:xfrm flipH="false" flipV="false" rot="0">
              <a:off x="0" y="0"/>
              <a:ext cx="995262" cy="437959"/>
            </a:xfrm>
            <a:custGeom>
              <a:avLst/>
              <a:gdLst/>
              <a:ahLst/>
              <a:cxnLst/>
              <a:rect r="r" b="b" t="t" l="l"/>
              <a:pathLst>
                <a:path h="437959" w="995262">
                  <a:moveTo>
                    <a:pt x="0" y="0"/>
                  </a:moveTo>
                  <a:lnTo>
                    <a:pt x="995262" y="0"/>
                  </a:lnTo>
                  <a:lnTo>
                    <a:pt x="995262" y="437959"/>
                  </a:lnTo>
                  <a:lnTo>
                    <a:pt x="0" y="437959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50" id="450"/>
            <p:cNvSpPr txBox="true"/>
            <p:nvPr/>
          </p:nvSpPr>
          <p:spPr>
            <a:xfrm>
              <a:off x="0" y="-28575"/>
              <a:ext cx="995262" cy="46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51" id="451"/>
          <p:cNvGrpSpPr/>
          <p:nvPr/>
        </p:nvGrpSpPr>
        <p:grpSpPr>
          <a:xfrm rot="0">
            <a:off x="4906872" y="8049703"/>
            <a:ext cx="95477" cy="107544"/>
            <a:chOff x="0" y="0"/>
            <a:chExt cx="31386" cy="35352"/>
          </a:xfrm>
        </p:grpSpPr>
        <p:sp>
          <p:nvSpPr>
            <p:cNvPr name="Freeform 452" id="452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53" id="453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54" id="454"/>
          <p:cNvGrpSpPr/>
          <p:nvPr/>
        </p:nvGrpSpPr>
        <p:grpSpPr>
          <a:xfrm rot="0">
            <a:off x="4134191" y="8230184"/>
            <a:ext cx="2896863" cy="351718"/>
            <a:chOff x="0" y="0"/>
            <a:chExt cx="743958" cy="90326"/>
          </a:xfrm>
        </p:grpSpPr>
        <p:sp>
          <p:nvSpPr>
            <p:cNvPr name="Freeform 455" id="455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56" id="456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  <a:r>
                <a:rPr lang="en-US" sz="12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Theme : </a:t>
              </a:r>
            </a:p>
          </p:txBody>
        </p:sp>
      </p:grpSp>
      <p:grpSp>
        <p:nvGrpSpPr>
          <p:cNvPr name="Group 457" id="457"/>
          <p:cNvGrpSpPr/>
          <p:nvPr/>
        </p:nvGrpSpPr>
        <p:grpSpPr>
          <a:xfrm rot="0">
            <a:off x="4134211" y="8609115"/>
            <a:ext cx="2896863" cy="351718"/>
            <a:chOff x="0" y="0"/>
            <a:chExt cx="743958" cy="90326"/>
          </a:xfrm>
        </p:grpSpPr>
        <p:sp>
          <p:nvSpPr>
            <p:cNvPr name="Freeform 458" id="458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59" id="459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60" id="460"/>
          <p:cNvGrpSpPr/>
          <p:nvPr/>
        </p:nvGrpSpPr>
        <p:grpSpPr>
          <a:xfrm rot="0">
            <a:off x="4211260" y="8744379"/>
            <a:ext cx="515729" cy="180998"/>
            <a:chOff x="0" y="0"/>
            <a:chExt cx="687639" cy="241331"/>
          </a:xfrm>
        </p:grpSpPr>
        <p:grpSp>
          <p:nvGrpSpPr>
            <p:cNvPr name="Group 461" id="461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62" id="462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63" id="463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39"/>
                  </a:lnSpc>
                </a:pPr>
              </a:p>
            </p:txBody>
          </p:sp>
        </p:grpSp>
        <p:sp>
          <p:nvSpPr>
            <p:cNvPr name="TextBox 464" id="464"/>
            <p:cNvSpPr txBox="true"/>
            <p:nvPr/>
          </p:nvSpPr>
          <p:spPr>
            <a:xfrm rot="0">
              <a:off x="0" y="57128"/>
              <a:ext cx="687639" cy="938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684"/>
                </a:lnSpc>
                <a:spcBef>
                  <a:spcPct val="0"/>
                </a:spcBef>
              </a:pPr>
              <a:r>
                <a:rPr lang="en-US" b="true" sz="488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True or False</a:t>
              </a:r>
            </a:p>
          </p:txBody>
        </p:sp>
      </p:grpSp>
      <p:grpSp>
        <p:nvGrpSpPr>
          <p:cNvPr name="Group 465" id="465"/>
          <p:cNvGrpSpPr/>
          <p:nvPr/>
        </p:nvGrpSpPr>
        <p:grpSpPr>
          <a:xfrm rot="0">
            <a:off x="4269117" y="8631257"/>
            <a:ext cx="68314" cy="68361"/>
            <a:chOff x="0" y="0"/>
            <a:chExt cx="22457" cy="22472"/>
          </a:xfrm>
        </p:grpSpPr>
        <p:sp>
          <p:nvSpPr>
            <p:cNvPr name="Freeform 466" id="466"/>
            <p:cNvSpPr/>
            <p:nvPr/>
          </p:nvSpPr>
          <p:spPr>
            <a:xfrm flipH="false" flipV="false" rot="0">
              <a:off x="0" y="0"/>
              <a:ext cx="22457" cy="22472"/>
            </a:xfrm>
            <a:custGeom>
              <a:avLst/>
              <a:gdLst/>
              <a:ahLst/>
              <a:cxnLst/>
              <a:rect r="r" b="b" t="t" l="l"/>
              <a:pathLst>
                <a:path h="22472" w="22457">
                  <a:moveTo>
                    <a:pt x="0" y="0"/>
                  </a:moveTo>
                  <a:lnTo>
                    <a:pt x="22457" y="0"/>
                  </a:lnTo>
                  <a:lnTo>
                    <a:pt x="22457" y="22472"/>
                  </a:lnTo>
                  <a:lnTo>
                    <a:pt x="0" y="2247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67" id="467"/>
            <p:cNvSpPr txBox="true"/>
            <p:nvPr/>
          </p:nvSpPr>
          <p:spPr>
            <a:xfrm>
              <a:off x="0" y="-28575"/>
              <a:ext cx="22457" cy="510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68" id="468"/>
          <p:cNvGrpSpPr/>
          <p:nvPr/>
        </p:nvGrpSpPr>
        <p:grpSpPr>
          <a:xfrm rot="0">
            <a:off x="4134211" y="9008814"/>
            <a:ext cx="2896863" cy="463829"/>
            <a:chOff x="0" y="0"/>
            <a:chExt cx="743958" cy="119118"/>
          </a:xfrm>
        </p:grpSpPr>
        <p:sp>
          <p:nvSpPr>
            <p:cNvPr name="Freeform 469" id="469"/>
            <p:cNvSpPr/>
            <p:nvPr/>
          </p:nvSpPr>
          <p:spPr>
            <a:xfrm flipH="false" flipV="false" rot="0">
              <a:off x="0" y="0"/>
              <a:ext cx="743958" cy="119118"/>
            </a:xfrm>
            <a:custGeom>
              <a:avLst/>
              <a:gdLst/>
              <a:ahLst/>
              <a:cxnLst/>
              <a:rect r="r" b="b" t="t" l="l"/>
              <a:pathLst>
                <a:path h="119118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98239"/>
                  </a:lnTo>
                  <a:cubicBezTo>
                    <a:pt x="743958" y="109771"/>
                    <a:pt x="734610" y="119118"/>
                    <a:pt x="723079" y="119118"/>
                  </a:cubicBezTo>
                  <a:lnTo>
                    <a:pt x="20879" y="119118"/>
                  </a:lnTo>
                  <a:cubicBezTo>
                    <a:pt x="9348" y="119118"/>
                    <a:pt x="0" y="109771"/>
                    <a:pt x="0" y="98239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70" id="470"/>
            <p:cNvSpPr txBox="true"/>
            <p:nvPr/>
          </p:nvSpPr>
          <p:spPr>
            <a:xfrm>
              <a:off x="0" y="-19050"/>
              <a:ext cx="743958" cy="138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71" id="471"/>
          <p:cNvGrpSpPr/>
          <p:nvPr/>
        </p:nvGrpSpPr>
        <p:grpSpPr>
          <a:xfrm rot="0">
            <a:off x="4211260" y="9144079"/>
            <a:ext cx="515729" cy="180998"/>
            <a:chOff x="0" y="0"/>
            <a:chExt cx="687639" cy="241331"/>
          </a:xfrm>
        </p:grpSpPr>
        <p:grpSp>
          <p:nvGrpSpPr>
            <p:cNvPr name="Group 472" id="472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73" id="473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74" id="474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75" id="475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MCQ</a:t>
              </a:r>
            </a:p>
          </p:txBody>
        </p:sp>
      </p:grpSp>
      <p:grpSp>
        <p:nvGrpSpPr>
          <p:cNvPr name="Group 476" id="476"/>
          <p:cNvGrpSpPr/>
          <p:nvPr/>
        </p:nvGrpSpPr>
        <p:grpSpPr>
          <a:xfrm rot="0">
            <a:off x="4259033" y="9043907"/>
            <a:ext cx="61320" cy="68239"/>
            <a:chOff x="0" y="0"/>
            <a:chExt cx="20157" cy="22432"/>
          </a:xfrm>
        </p:grpSpPr>
        <p:sp>
          <p:nvSpPr>
            <p:cNvPr name="Freeform 477" id="47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78" id="47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79" id="479"/>
          <p:cNvGrpSpPr/>
          <p:nvPr/>
        </p:nvGrpSpPr>
        <p:grpSpPr>
          <a:xfrm rot="0">
            <a:off x="4134211" y="9539739"/>
            <a:ext cx="2896863" cy="351718"/>
            <a:chOff x="0" y="0"/>
            <a:chExt cx="743958" cy="90326"/>
          </a:xfrm>
        </p:grpSpPr>
        <p:sp>
          <p:nvSpPr>
            <p:cNvPr name="Freeform 480" id="480"/>
            <p:cNvSpPr/>
            <p:nvPr/>
          </p:nvSpPr>
          <p:spPr>
            <a:xfrm flipH="false" flipV="false" rot="0">
              <a:off x="0" y="0"/>
              <a:ext cx="743958" cy="90326"/>
            </a:xfrm>
            <a:custGeom>
              <a:avLst/>
              <a:gdLst/>
              <a:ahLst/>
              <a:cxnLst/>
              <a:rect r="r" b="b" t="t" l="l"/>
              <a:pathLst>
                <a:path h="90326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69447"/>
                  </a:lnTo>
                  <a:cubicBezTo>
                    <a:pt x="743958" y="80979"/>
                    <a:pt x="734610" y="90326"/>
                    <a:pt x="723079" y="90326"/>
                  </a:cubicBezTo>
                  <a:lnTo>
                    <a:pt x="20879" y="90326"/>
                  </a:lnTo>
                  <a:cubicBezTo>
                    <a:pt x="9348" y="90326"/>
                    <a:pt x="0" y="80979"/>
                    <a:pt x="0" y="69447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TextBox 481" id="481"/>
            <p:cNvSpPr txBox="true"/>
            <p:nvPr/>
          </p:nvSpPr>
          <p:spPr>
            <a:xfrm>
              <a:off x="0" y="-19050"/>
              <a:ext cx="743958" cy="109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482" id="482"/>
          <p:cNvGrpSpPr/>
          <p:nvPr/>
        </p:nvGrpSpPr>
        <p:grpSpPr>
          <a:xfrm rot="0">
            <a:off x="4211260" y="9675004"/>
            <a:ext cx="515729" cy="180998"/>
            <a:chOff x="0" y="0"/>
            <a:chExt cx="687639" cy="241331"/>
          </a:xfrm>
        </p:grpSpPr>
        <p:grpSp>
          <p:nvGrpSpPr>
            <p:cNvPr name="Group 483" id="483"/>
            <p:cNvGrpSpPr/>
            <p:nvPr/>
          </p:nvGrpSpPr>
          <p:grpSpPr>
            <a:xfrm rot="0">
              <a:off x="49631" y="0"/>
              <a:ext cx="593259" cy="241331"/>
              <a:chOff x="0" y="0"/>
              <a:chExt cx="145869" cy="59338"/>
            </a:xfrm>
          </p:grpSpPr>
          <p:sp>
            <p:nvSpPr>
              <p:cNvPr name="Freeform 484" id="484"/>
              <p:cNvSpPr/>
              <p:nvPr/>
            </p:nvSpPr>
            <p:spPr>
              <a:xfrm flipH="false" flipV="false" rot="0">
                <a:off x="0" y="0"/>
                <a:ext cx="145869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45869">
                    <a:moveTo>
                      <a:pt x="29669" y="0"/>
                    </a:moveTo>
                    <a:lnTo>
                      <a:pt x="116200" y="0"/>
                    </a:lnTo>
                    <a:cubicBezTo>
                      <a:pt x="124068" y="0"/>
                      <a:pt x="131615" y="3126"/>
                      <a:pt x="137179" y="8690"/>
                    </a:cubicBezTo>
                    <a:cubicBezTo>
                      <a:pt x="142743" y="14254"/>
                      <a:pt x="145869" y="21800"/>
                      <a:pt x="145869" y="29669"/>
                    </a:cubicBezTo>
                    <a:lnTo>
                      <a:pt x="145869" y="29669"/>
                    </a:lnTo>
                    <a:cubicBezTo>
                      <a:pt x="145869" y="37537"/>
                      <a:pt x="142743" y="45084"/>
                      <a:pt x="137179" y="50648"/>
                    </a:cubicBezTo>
                    <a:cubicBezTo>
                      <a:pt x="131615" y="56212"/>
                      <a:pt x="124068" y="59338"/>
                      <a:pt x="11620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485" id="485"/>
              <p:cNvSpPr txBox="true"/>
              <p:nvPr/>
            </p:nvSpPr>
            <p:spPr>
              <a:xfrm>
                <a:off x="0" y="-19050"/>
                <a:ext cx="145869" cy="7838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486" id="486"/>
            <p:cNvSpPr txBox="true"/>
            <p:nvPr/>
          </p:nvSpPr>
          <p:spPr>
            <a:xfrm rot="0">
              <a:off x="0" y="47603"/>
              <a:ext cx="687639" cy="124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36"/>
                </a:lnSpc>
                <a:spcBef>
                  <a:spcPct val="0"/>
                </a:spcBef>
              </a:pPr>
              <a:r>
                <a:rPr lang="en-US" b="true" sz="597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open</a:t>
              </a:r>
            </a:p>
          </p:txBody>
        </p:sp>
      </p:grpSp>
      <p:grpSp>
        <p:nvGrpSpPr>
          <p:cNvPr name="Group 487" id="487"/>
          <p:cNvGrpSpPr/>
          <p:nvPr/>
        </p:nvGrpSpPr>
        <p:grpSpPr>
          <a:xfrm rot="0">
            <a:off x="4337431" y="9043907"/>
            <a:ext cx="61320" cy="68239"/>
            <a:chOff x="0" y="0"/>
            <a:chExt cx="20157" cy="22432"/>
          </a:xfrm>
        </p:grpSpPr>
        <p:sp>
          <p:nvSpPr>
            <p:cNvPr name="Freeform 488" id="488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89" id="489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90" id="490"/>
          <p:cNvGrpSpPr/>
          <p:nvPr/>
        </p:nvGrpSpPr>
        <p:grpSpPr>
          <a:xfrm rot="0">
            <a:off x="4250493" y="9590591"/>
            <a:ext cx="61320" cy="68239"/>
            <a:chOff x="0" y="0"/>
            <a:chExt cx="20157" cy="22432"/>
          </a:xfrm>
        </p:grpSpPr>
        <p:sp>
          <p:nvSpPr>
            <p:cNvPr name="Freeform 491" id="491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92" id="492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93" id="493"/>
          <p:cNvGrpSpPr/>
          <p:nvPr/>
        </p:nvGrpSpPr>
        <p:grpSpPr>
          <a:xfrm rot="0">
            <a:off x="4328892" y="9590591"/>
            <a:ext cx="61320" cy="68239"/>
            <a:chOff x="0" y="0"/>
            <a:chExt cx="20157" cy="22432"/>
          </a:xfrm>
        </p:grpSpPr>
        <p:sp>
          <p:nvSpPr>
            <p:cNvPr name="Freeform 494" id="494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95" id="495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96" id="496"/>
          <p:cNvGrpSpPr/>
          <p:nvPr/>
        </p:nvGrpSpPr>
        <p:grpSpPr>
          <a:xfrm rot="0">
            <a:off x="4410980" y="9591304"/>
            <a:ext cx="61320" cy="68239"/>
            <a:chOff x="0" y="0"/>
            <a:chExt cx="20157" cy="22432"/>
          </a:xfrm>
        </p:grpSpPr>
        <p:sp>
          <p:nvSpPr>
            <p:cNvPr name="Freeform 497" id="497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498" id="498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499" id="499"/>
          <p:cNvSpPr txBox="true"/>
          <p:nvPr/>
        </p:nvSpPr>
        <p:spPr>
          <a:xfrm rot="0">
            <a:off x="5132922" y="7958764"/>
            <a:ext cx="983908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science</a:t>
            </a:r>
          </a:p>
        </p:txBody>
      </p:sp>
      <p:sp>
        <p:nvSpPr>
          <p:cNvPr name="TextBox 500" id="500"/>
          <p:cNvSpPr txBox="true"/>
          <p:nvPr/>
        </p:nvSpPr>
        <p:spPr>
          <a:xfrm rot="0">
            <a:off x="4428947" y="8564570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501" id="501"/>
          <p:cNvSpPr txBox="true"/>
          <p:nvPr/>
        </p:nvSpPr>
        <p:spPr>
          <a:xfrm rot="0">
            <a:off x="4460071" y="8964270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502" id="502"/>
          <p:cNvSpPr txBox="true"/>
          <p:nvPr/>
        </p:nvSpPr>
        <p:spPr>
          <a:xfrm rot="0">
            <a:off x="4493068" y="9501639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+3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8619" y="-9249"/>
            <a:ext cx="8013490" cy="593799"/>
            <a:chOff x="0" y="0"/>
            <a:chExt cx="2871854" cy="212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71854" cy="212804"/>
            </a:xfrm>
            <a:custGeom>
              <a:avLst/>
              <a:gdLst/>
              <a:ahLst/>
              <a:cxnLst/>
              <a:rect r="r" b="b" t="t" l="l"/>
              <a:pathLst>
                <a:path h="212804" w="2871854">
                  <a:moveTo>
                    <a:pt x="0" y="0"/>
                  </a:moveTo>
                  <a:lnTo>
                    <a:pt x="2871854" y="0"/>
                  </a:lnTo>
                  <a:lnTo>
                    <a:pt x="2871854" y="212804"/>
                  </a:lnTo>
                  <a:lnTo>
                    <a:pt x="0" y="212804"/>
                  </a:lnTo>
                  <a:close/>
                </a:path>
              </a:pathLst>
            </a:custGeom>
            <a:solidFill>
              <a:srgbClr val="5E2DC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871854" cy="2413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86266" y="238328"/>
            <a:ext cx="87577" cy="98645"/>
            <a:chOff x="0" y="0"/>
            <a:chExt cx="31386" cy="353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429217" y="146400"/>
            <a:ext cx="42109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sz="1499" spc="253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Dilemma</a:t>
            </a:r>
            <a:r>
              <a:rPr lang="en-US" sz="1499" spc="253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cards - (Questions)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520097" y="756000"/>
            <a:ext cx="3108029" cy="2102134"/>
            <a:chOff x="0" y="0"/>
            <a:chExt cx="798189" cy="5398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5E2DC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20097" y="756000"/>
            <a:ext cx="3108029" cy="576086"/>
            <a:chOff x="0" y="0"/>
            <a:chExt cx="798189" cy="14794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5E2DC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98361" y="936500"/>
            <a:ext cx="95477" cy="107544"/>
            <a:chOff x="0" y="0"/>
            <a:chExt cx="31386" cy="3535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25700" y="2258313"/>
            <a:ext cx="2896863" cy="518393"/>
            <a:chOff x="0" y="0"/>
            <a:chExt cx="743958" cy="13313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43958" cy="133131"/>
            </a:xfrm>
            <a:custGeom>
              <a:avLst/>
              <a:gdLst/>
              <a:ahLst/>
              <a:cxnLst/>
              <a:rect r="r" b="b" t="t" l="l"/>
              <a:pathLst>
                <a:path h="133131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112252"/>
                  </a:lnTo>
                  <a:cubicBezTo>
                    <a:pt x="743958" y="123783"/>
                    <a:pt x="734610" y="133131"/>
                    <a:pt x="723079" y="133131"/>
                  </a:cubicBezTo>
                  <a:lnTo>
                    <a:pt x="20879" y="133131"/>
                  </a:lnTo>
                  <a:cubicBezTo>
                    <a:pt x="9348" y="133131"/>
                    <a:pt x="0" y="123783"/>
                    <a:pt x="0" y="112252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D9CCF2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743958" cy="1521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741982" y="2543813"/>
            <a:ext cx="61320" cy="68239"/>
            <a:chOff x="0" y="0"/>
            <a:chExt cx="20157" cy="2243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741982" y="2302160"/>
            <a:ext cx="61320" cy="68239"/>
            <a:chOff x="0" y="0"/>
            <a:chExt cx="20157" cy="22432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539260" y="845560"/>
            <a:ext cx="1154209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DILEMMA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20436" y="145136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59193" y="1725415"/>
            <a:ext cx="2873308" cy="318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5"/>
              </a:lnSpc>
              <a:spcBef>
                <a:spcPct val="0"/>
              </a:spcBef>
            </a:pPr>
            <a:r>
              <a:rPr lang="en-US" sz="954" spc="16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Is it responsible to choose bottled water rather than tap water in Europe?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816666" y="903507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02469" y="2514813"/>
            <a:ext cx="2620074" cy="223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5"/>
              </a:lnSpc>
              <a:spcBef>
                <a:spcPct val="0"/>
              </a:spcBef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Teams turn the card over and check for key arguments.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66788" y="1379831"/>
            <a:ext cx="1614646" cy="190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4"/>
              </a:lnSpc>
              <a:spcBef>
                <a:spcPct val="0"/>
              </a:spcBef>
            </a:pPr>
            <a:r>
              <a:rPr lang="en-US" sz="1117" spc="188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“ Water bottles”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02469" y="2264411"/>
            <a:ext cx="2216661" cy="113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5"/>
              </a:lnSpc>
              <a:spcBef>
                <a:spcPct val="0"/>
              </a:spcBef>
            </a:pPr>
          </a:p>
        </p:txBody>
      </p:sp>
      <p:grpSp>
        <p:nvGrpSpPr>
          <p:cNvPr name="Group 34" id="34"/>
          <p:cNvGrpSpPr/>
          <p:nvPr/>
        </p:nvGrpSpPr>
        <p:grpSpPr>
          <a:xfrm rot="0">
            <a:off x="3988444" y="756000"/>
            <a:ext cx="3108029" cy="2102134"/>
            <a:chOff x="0" y="0"/>
            <a:chExt cx="798189" cy="53986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3988444" y="756000"/>
            <a:ext cx="3108029" cy="576086"/>
            <a:chOff x="0" y="0"/>
            <a:chExt cx="798189" cy="147948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5E2DC0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4866708" y="936500"/>
            <a:ext cx="95477" cy="107544"/>
            <a:chOff x="0" y="0"/>
            <a:chExt cx="31386" cy="35352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43" id="43"/>
          <p:cNvSpPr txBox="true"/>
          <p:nvPr/>
        </p:nvSpPr>
        <p:spPr>
          <a:xfrm rot="0">
            <a:off x="5007607" y="845560"/>
            <a:ext cx="1154209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DILEMMA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388783" y="145136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6285012" y="903507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530055" y="3173584"/>
            <a:ext cx="3108029" cy="2102134"/>
            <a:chOff x="0" y="0"/>
            <a:chExt cx="4144038" cy="2802845"/>
          </a:xfrm>
        </p:grpSpPr>
        <p:grpSp>
          <p:nvGrpSpPr>
            <p:cNvPr name="Group 47" id="47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50" id="50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54" id="54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56" id="56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57" id="57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58" id="58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59" id="59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60" id="60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62" id="62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63" id="63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66" id="66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68" id="68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69" id="69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72" id="72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73" id="73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  <p:sp>
          <p:nvSpPr>
            <p:cNvPr name="TextBox 74" id="74"/>
            <p:cNvSpPr txBox="true"/>
            <p:nvPr/>
          </p:nvSpPr>
          <p:spPr>
            <a:xfrm rot="0">
              <a:off x="995588" y="841299"/>
              <a:ext cx="2152862" cy="24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3998401" y="3173584"/>
            <a:ext cx="3108029" cy="2102134"/>
            <a:chOff x="0" y="0"/>
            <a:chExt cx="4144038" cy="2802845"/>
          </a:xfrm>
        </p:grpSpPr>
        <p:grpSp>
          <p:nvGrpSpPr>
            <p:cNvPr name="Group 76" id="76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97" id="97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98" id="98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99" id="99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100" id="100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101" id="101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102" id="102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</p:grpSp>
      <p:grpSp>
        <p:nvGrpSpPr>
          <p:cNvPr name="Group 103" id="103"/>
          <p:cNvGrpSpPr/>
          <p:nvPr/>
        </p:nvGrpSpPr>
        <p:grpSpPr>
          <a:xfrm rot="0">
            <a:off x="530055" y="5519167"/>
            <a:ext cx="3108029" cy="2102134"/>
            <a:chOff x="0" y="0"/>
            <a:chExt cx="4144038" cy="2802845"/>
          </a:xfrm>
        </p:grpSpPr>
        <p:grpSp>
          <p:nvGrpSpPr>
            <p:cNvPr name="Group 104" id="104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105" id="105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106" id="106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07" id="107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08" id="108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109" id="109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10" id="110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11" id="111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12" id="112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13" id="113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114" id="114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D9CCF2"/>
              </a:solidFill>
            </p:spPr>
          </p:sp>
          <p:sp>
            <p:nvSpPr>
              <p:cNvPr name="TextBox 115" id="115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16" id="116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17" id="117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18" id="118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19" id="119"/>
            <p:cNvGrpSpPr/>
            <p:nvPr/>
          </p:nvGrpSpPr>
          <p:grpSpPr>
            <a:xfrm rot="0">
              <a:off x="297738" y="2068810"/>
              <a:ext cx="81760" cy="90985"/>
              <a:chOff x="0" y="0"/>
              <a:chExt cx="20157" cy="22432"/>
            </a:xfrm>
          </p:grpSpPr>
          <p:sp>
            <p:nvSpPr>
              <p:cNvPr name="Freeform 120" id="120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21" id="121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22" id="122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123" id="123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124" id="124"/>
            <p:cNvSpPr txBox="true"/>
            <p:nvPr/>
          </p:nvSpPr>
          <p:spPr>
            <a:xfrm rot="0">
              <a:off x="185461" y="1298904"/>
              <a:ext cx="3831077" cy="4185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35"/>
                </a:lnSpc>
                <a:spcBef>
                  <a:spcPct val="0"/>
                </a:spcBef>
              </a:pPr>
              <a:r>
                <a:rPr lang="en-US" sz="954" spc="161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Is it responsible to choose bottled water rather than tap water in Europe?</a:t>
              </a:r>
            </a:p>
          </p:txBody>
        </p:sp>
        <p:sp>
          <p:nvSpPr>
            <p:cNvPr name="TextBox 125" id="125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126" id="126"/>
            <p:cNvSpPr txBox="true"/>
            <p:nvPr/>
          </p:nvSpPr>
          <p:spPr>
            <a:xfrm rot="0">
              <a:off x="527931" y="2028796"/>
              <a:ext cx="323630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Give me at least 2 valid arguments in favour and 2 valid arguments against.</a:t>
              </a:r>
            </a:p>
          </p:txBody>
        </p:sp>
        <p:sp>
          <p:nvSpPr>
            <p:cNvPr name="TextBox 127" id="127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  <p:sp>
          <p:nvSpPr>
            <p:cNvPr name="TextBox 128" id="128"/>
            <p:cNvSpPr txBox="true"/>
            <p:nvPr/>
          </p:nvSpPr>
          <p:spPr>
            <a:xfrm rot="0">
              <a:off x="995588" y="841299"/>
              <a:ext cx="2152862" cy="24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  <a:r>
                <a:rPr lang="en-US" sz="1117" spc="188">
                  <a:solidFill>
                    <a:srgbClr val="00000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“ Water bottles”</a:t>
              </a:r>
            </a:p>
          </p:txBody>
        </p:sp>
      </p:grpSp>
      <p:grpSp>
        <p:nvGrpSpPr>
          <p:cNvPr name="Group 129" id="129"/>
          <p:cNvGrpSpPr/>
          <p:nvPr/>
        </p:nvGrpSpPr>
        <p:grpSpPr>
          <a:xfrm rot="0">
            <a:off x="3998401" y="5519167"/>
            <a:ext cx="3108029" cy="2102134"/>
            <a:chOff x="0" y="0"/>
            <a:chExt cx="4144038" cy="2802845"/>
          </a:xfrm>
        </p:grpSpPr>
        <p:grpSp>
          <p:nvGrpSpPr>
            <p:cNvPr name="Group 130" id="130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131" id="131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132" id="132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33" id="133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34" id="134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135" id="135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6" id="136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37" id="137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38" id="138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9" id="139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140" id="140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141" id="141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42" id="142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43" id="143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44" id="144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45" id="145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146" id="146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47" id="147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48" id="148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149" id="149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50" id="150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51" id="151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152" id="152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153" id="153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154" id="154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155" id="155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156" id="156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</p:grpSp>
      <p:grpSp>
        <p:nvGrpSpPr>
          <p:cNvPr name="Group 157" id="157"/>
          <p:cNvGrpSpPr/>
          <p:nvPr/>
        </p:nvGrpSpPr>
        <p:grpSpPr>
          <a:xfrm rot="0">
            <a:off x="540012" y="7936751"/>
            <a:ext cx="3108029" cy="2102134"/>
            <a:chOff x="0" y="0"/>
            <a:chExt cx="4144038" cy="2802845"/>
          </a:xfrm>
        </p:grpSpPr>
        <p:grpSp>
          <p:nvGrpSpPr>
            <p:cNvPr name="Group 158" id="158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159" id="159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160" id="160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61" id="161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62" id="162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163" id="163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64" id="164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65" id="165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66" id="166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67" id="167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168" id="168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169" id="169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70" id="170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71" id="171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72" id="172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73" id="173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174" id="174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75" id="175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76" id="176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177" id="177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78" id="178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79" id="179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180" id="180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181" id="181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182" id="182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183" id="183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184" id="184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  <p:sp>
          <p:nvSpPr>
            <p:cNvPr name="TextBox 185" id="185"/>
            <p:cNvSpPr txBox="true"/>
            <p:nvPr/>
          </p:nvSpPr>
          <p:spPr>
            <a:xfrm rot="0">
              <a:off x="995588" y="841299"/>
              <a:ext cx="2152862" cy="24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6" id="186"/>
          <p:cNvGrpSpPr/>
          <p:nvPr/>
        </p:nvGrpSpPr>
        <p:grpSpPr>
          <a:xfrm rot="0">
            <a:off x="4008359" y="7936751"/>
            <a:ext cx="3108029" cy="2102134"/>
            <a:chOff x="0" y="0"/>
            <a:chExt cx="4144038" cy="2802845"/>
          </a:xfrm>
        </p:grpSpPr>
        <p:grpSp>
          <p:nvGrpSpPr>
            <p:cNvPr name="Group 187" id="187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188" id="188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189" id="189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90" id="190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91" id="191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192" id="192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3" id="193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94" id="194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95" id="195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6" id="196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197" id="197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198" id="198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99" id="199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200" id="200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01" id="201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202" id="202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203" id="203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04" id="204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205" id="205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206" id="206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07" id="207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208" id="208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209" id="209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210" id="210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211" id="211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212" id="212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213" id="213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</p:grpSp>
      <p:sp>
        <p:nvSpPr>
          <p:cNvPr name="TextBox 214" id="214"/>
          <p:cNvSpPr txBox="true"/>
          <p:nvPr/>
        </p:nvSpPr>
        <p:spPr>
          <a:xfrm rot="0">
            <a:off x="902751" y="2272784"/>
            <a:ext cx="2427226" cy="223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5"/>
              </a:lnSpc>
              <a:spcBef>
                <a:spcPct val="0"/>
              </a:spcBef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60 sec : Give me at least 2 valid arguments in favour and 2 valid arguments against.</a:t>
            </a:r>
          </a:p>
        </p:txBody>
      </p:sp>
      <p:grpSp>
        <p:nvGrpSpPr>
          <p:cNvPr name="Group 215" id="215"/>
          <p:cNvGrpSpPr/>
          <p:nvPr/>
        </p:nvGrpSpPr>
        <p:grpSpPr>
          <a:xfrm rot="0">
            <a:off x="4113942" y="2258313"/>
            <a:ext cx="2896863" cy="518393"/>
            <a:chOff x="0" y="0"/>
            <a:chExt cx="743958" cy="133131"/>
          </a:xfrm>
        </p:grpSpPr>
        <p:sp>
          <p:nvSpPr>
            <p:cNvPr name="Freeform 216" id="216"/>
            <p:cNvSpPr/>
            <p:nvPr/>
          </p:nvSpPr>
          <p:spPr>
            <a:xfrm flipH="false" flipV="false" rot="0">
              <a:off x="0" y="0"/>
              <a:ext cx="743958" cy="133131"/>
            </a:xfrm>
            <a:custGeom>
              <a:avLst/>
              <a:gdLst/>
              <a:ahLst/>
              <a:cxnLst/>
              <a:rect r="r" b="b" t="t" l="l"/>
              <a:pathLst>
                <a:path h="133131" w="743958">
                  <a:moveTo>
                    <a:pt x="20879" y="0"/>
                  </a:moveTo>
                  <a:lnTo>
                    <a:pt x="723079" y="0"/>
                  </a:lnTo>
                  <a:cubicBezTo>
                    <a:pt x="734610" y="0"/>
                    <a:pt x="743958" y="9348"/>
                    <a:pt x="743958" y="20879"/>
                  </a:cubicBezTo>
                  <a:lnTo>
                    <a:pt x="743958" y="112252"/>
                  </a:lnTo>
                  <a:cubicBezTo>
                    <a:pt x="743958" y="123783"/>
                    <a:pt x="734610" y="133131"/>
                    <a:pt x="723079" y="133131"/>
                  </a:cubicBezTo>
                  <a:lnTo>
                    <a:pt x="20879" y="133131"/>
                  </a:lnTo>
                  <a:cubicBezTo>
                    <a:pt x="9348" y="133131"/>
                    <a:pt x="0" y="123783"/>
                    <a:pt x="0" y="112252"/>
                  </a:cubicBezTo>
                  <a:lnTo>
                    <a:pt x="0" y="20879"/>
                  </a:lnTo>
                  <a:cubicBezTo>
                    <a:pt x="0" y="9348"/>
                    <a:pt x="9348" y="0"/>
                    <a:pt x="20879" y="0"/>
                  </a:cubicBezTo>
                  <a:close/>
                </a:path>
              </a:pathLst>
            </a:custGeom>
            <a:solidFill>
              <a:srgbClr val="D9CCF2"/>
            </a:solidFill>
          </p:spPr>
        </p:sp>
        <p:sp>
          <p:nvSpPr>
            <p:cNvPr name="TextBox 217" id="217"/>
            <p:cNvSpPr txBox="true"/>
            <p:nvPr/>
          </p:nvSpPr>
          <p:spPr>
            <a:xfrm>
              <a:off x="0" y="-19050"/>
              <a:ext cx="743958" cy="1521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80"/>
                </a:lnSpc>
              </a:pPr>
            </a:p>
          </p:txBody>
        </p:sp>
      </p:grpSp>
      <p:grpSp>
        <p:nvGrpSpPr>
          <p:cNvPr name="Group 218" id="218"/>
          <p:cNvGrpSpPr/>
          <p:nvPr/>
        </p:nvGrpSpPr>
        <p:grpSpPr>
          <a:xfrm rot="0">
            <a:off x="4230224" y="2543813"/>
            <a:ext cx="61320" cy="68239"/>
            <a:chOff x="0" y="0"/>
            <a:chExt cx="20157" cy="22432"/>
          </a:xfrm>
        </p:grpSpPr>
        <p:sp>
          <p:nvSpPr>
            <p:cNvPr name="Freeform 219" id="219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20" id="220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221" id="221"/>
          <p:cNvGrpSpPr/>
          <p:nvPr/>
        </p:nvGrpSpPr>
        <p:grpSpPr>
          <a:xfrm rot="0">
            <a:off x="4230224" y="2302160"/>
            <a:ext cx="61320" cy="68239"/>
            <a:chOff x="0" y="0"/>
            <a:chExt cx="20157" cy="22432"/>
          </a:xfrm>
        </p:grpSpPr>
        <p:sp>
          <p:nvSpPr>
            <p:cNvPr name="Freeform 222" id="222"/>
            <p:cNvSpPr/>
            <p:nvPr/>
          </p:nvSpPr>
          <p:spPr>
            <a:xfrm flipH="false" flipV="false" rot="0">
              <a:off x="0" y="0"/>
              <a:ext cx="20157" cy="22432"/>
            </a:xfrm>
            <a:custGeom>
              <a:avLst/>
              <a:gdLst/>
              <a:ahLst/>
              <a:cxnLst/>
              <a:rect r="r" b="b" t="t" l="l"/>
              <a:pathLst>
                <a:path h="22432" w="20157">
                  <a:moveTo>
                    <a:pt x="0" y="0"/>
                  </a:moveTo>
                  <a:lnTo>
                    <a:pt x="20157" y="0"/>
                  </a:lnTo>
                  <a:lnTo>
                    <a:pt x="20157" y="22432"/>
                  </a:lnTo>
                  <a:lnTo>
                    <a:pt x="0" y="22432"/>
                  </a:lnTo>
                  <a:close/>
                </a:path>
              </a:pathLst>
            </a:custGeom>
            <a:solidFill>
              <a:srgbClr val="6B92B5"/>
            </a:solidFill>
          </p:spPr>
        </p:sp>
        <p:sp>
          <p:nvSpPr>
            <p:cNvPr name="TextBox 223" id="223"/>
            <p:cNvSpPr txBox="true"/>
            <p:nvPr/>
          </p:nvSpPr>
          <p:spPr>
            <a:xfrm>
              <a:off x="0" y="-28575"/>
              <a:ext cx="20157" cy="510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224" id="224"/>
          <p:cNvSpPr txBox="true"/>
          <p:nvPr/>
        </p:nvSpPr>
        <p:spPr>
          <a:xfrm rot="0">
            <a:off x="4390710" y="2514813"/>
            <a:ext cx="2620074" cy="223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5"/>
              </a:lnSpc>
              <a:spcBef>
                <a:spcPct val="0"/>
              </a:spcBef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Teams turn the card over and check for key arguments.</a:t>
            </a:r>
          </a:p>
        </p:txBody>
      </p:sp>
      <p:sp>
        <p:nvSpPr>
          <p:cNvPr name="TextBox 225" id="225"/>
          <p:cNvSpPr txBox="true"/>
          <p:nvPr/>
        </p:nvSpPr>
        <p:spPr>
          <a:xfrm rot="0">
            <a:off x="4390993" y="2272784"/>
            <a:ext cx="2427226" cy="223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15"/>
              </a:lnSpc>
              <a:spcBef>
                <a:spcPct val="0"/>
              </a:spcBef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60 sec : Give me at least 2 valid arguments in favour and 2 valid arguments against.</a:t>
            </a:r>
          </a:p>
        </p:txBody>
      </p:sp>
      <p:sp>
        <p:nvSpPr>
          <p:cNvPr name="TextBox 226" id="226"/>
          <p:cNvSpPr txBox="true"/>
          <p:nvPr/>
        </p:nvSpPr>
        <p:spPr>
          <a:xfrm rot="0">
            <a:off x="4105804" y="1700129"/>
            <a:ext cx="2873308" cy="480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5"/>
              </a:lnSpc>
              <a:spcBef>
                <a:spcPct val="0"/>
              </a:spcBef>
            </a:pPr>
            <a:r>
              <a:rPr lang="en-US" sz="954" spc="161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Is it sustainable to allow farmers to store and use water to irrigate their crops?</a:t>
            </a:r>
          </a:p>
        </p:txBody>
      </p:sp>
      <p:sp>
        <p:nvSpPr>
          <p:cNvPr name="TextBox 227" id="227"/>
          <p:cNvSpPr txBox="true"/>
          <p:nvPr/>
        </p:nvSpPr>
        <p:spPr>
          <a:xfrm rot="0">
            <a:off x="4697588" y="1381105"/>
            <a:ext cx="1729571" cy="190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4"/>
              </a:lnSpc>
              <a:spcBef>
                <a:spcPct val="0"/>
              </a:spcBef>
            </a:pPr>
            <a:r>
              <a:rPr lang="en-US" sz="1117" spc="188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“ Water sharing”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8619" y="-9249"/>
            <a:ext cx="8013490" cy="593799"/>
            <a:chOff x="0" y="0"/>
            <a:chExt cx="2871854" cy="212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71854" cy="212804"/>
            </a:xfrm>
            <a:custGeom>
              <a:avLst/>
              <a:gdLst/>
              <a:ahLst/>
              <a:cxnLst/>
              <a:rect r="r" b="b" t="t" l="l"/>
              <a:pathLst>
                <a:path h="212804" w="2871854">
                  <a:moveTo>
                    <a:pt x="0" y="0"/>
                  </a:moveTo>
                  <a:lnTo>
                    <a:pt x="2871854" y="0"/>
                  </a:lnTo>
                  <a:lnTo>
                    <a:pt x="2871854" y="212804"/>
                  </a:lnTo>
                  <a:lnTo>
                    <a:pt x="0" y="212804"/>
                  </a:lnTo>
                  <a:close/>
                </a:path>
              </a:pathLst>
            </a:custGeom>
            <a:solidFill>
              <a:srgbClr val="5E2DC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871854" cy="2413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86266" y="238328"/>
            <a:ext cx="87577" cy="98645"/>
            <a:chOff x="0" y="0"/>
            <a:chExt cx="31386" cy="353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429217" y="146400"/>
            <a:ext cx="4210908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sz="1499" spc="253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Dilemma</a:t>
            </a:r>
            <a:r>
              <a:rPr lang="en-US" sz="1499" spc="253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cards - (answers)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520097" y="776620"/>
            <a:ext cx="3108029" cy="2149313"/>
            <a:chOff x="0" y="0"/>
            <a:chExt cx="798189" cy="55197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98189" cy="551976"/>
            </a:xfrm>
            <a:custGeom>
              <a:avLst/>
              <a:gdLst/>
              <a:ahLst/>
              <a:cxnLst/>
              <a:rect r="r" b="b" t="t" l="l"/>
              <a:pathLst>
                <a:path h="551976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15001"/>
                  </a:lnTo>
                  <a:cubicBezTo>
                    <a:pt x="798189" y="535422"/>
                    <a:pt x="781635" y="551976"/>
                    <a:pt x="761214" y="551976"/>
                  </a:cubicBezTo>
                  <a:lnTo>
                    <a:pt x="36975" y="551976"/>
                  </a:lnTo>
                  <a:cubicBezTo>
                    <a:pt x="16554" y="551976"/>
                    <a:pt x="0" y="535422"/>
                    <a:pt x="0" y="515001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28575"/>
              <a:ext cx="798189" cy="5805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20097" y="776620"/>
            <a:ext cx="3108029" cy="576086"/>
            <a:chOff x="0" y="0"/>
            <a:chExt cx="798189" cy="14794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5E2DC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98361" y="957120"/>
            <a:ext cx="95477" cy="107544"/>
            <a:chOff x="0" y="0"/>
            <a:chExt cx="31386" cy="3535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518742" y="865866"/>
            <a:ext cx="1154209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DILEMMA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20436" y="147198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59193" y="1746035"/>
            <a:ext cx="2873308" cy="156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5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2816666" y="924127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2233" y="1412700"/>
            <a:ext cx="2830310" cy="1578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5"/>
              </a:lnSpc>
            </a:pPr>
            <a:r>
              <a:rPr lang="en-US" sz="854" spc="14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Give at least 2 valid arguments for and 2 valid arguments against.</a:t>
            </a:r>
          </a:p>
          <a:p>
            <a:pPr algn="l">
              <a:lnSpc>
                <a:spcPts val="1195"/>
              </a:lnSpc>
            </a:pPr>
          </a:p>
          <a:p>
            <a:pPr algn="l">
              <a:lnSpc>
                <a:spcPts val="1195"/>
              </a:lnSpc>
            </a:pPr>
            <a:r>
              <a:rPr lang="en-US" sz="854" spc="14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For: taste – source – known mineral composition – preparing baby formula with low-mineral water...</a:t>
            </a:r>
          </a:p>
          <a:p>
            <a:pPr algn="l">
              <a:lnSpc>
                <a:spcPts val="1195"/>
              </a:lnSpc>
            </a:pPr>
          </a:p>
          <a:p>
            <a:pPr algn="l">
              <a:lnSpc>
                <a:spcPts val="1195"/>
              </a:lnSpc>
            </a:pPr>
            <a:r>
              <a:rPr lang="en-US" sz="854" spc="144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Against: plastic pollution – cost – transportation (greenhouse gas emissions) – Perrier scandal...</a:t>
            </a:r>
          </a:p>
          <a:p>
            <a:pPr algn="l">
              <a:lnSpc>
                <a:spcPts val="1195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203476" y="1088614"/>
            <a:ext cx="1614646" cy="190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4"/>
              </a:lnSpc>
              <a:spcBef>
                <a:spcPct val="0"/>
              </a:spcBef>
            </a:pPr>
            <a:r>
              <a:rPr lang="en-US" sz="1117" spc="188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“ Water bottles”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3988444" y="756000"/>
            <a:ext cx="3108029" cy="2102134"/>
            <a:chOff x="0" y="0"/>
            <a:chExt cx="798189" cy="53986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98189" cy="539860"/>
            </a:xfrm>
            <a:custGeom>
              <a:avLst/>
              <a:gdLst/>
              <a:ahLst/>
              <a:cxnLst/>
              <a:rect r="r" b="b" t="t" l="l"/>
              <a:pathLst>
                <a:path h="539860" w="798189">
                  <a:moveTo>
                    <a:pt x="36975" y="0"/>
                  </a:moveTo>
                  <a:lnTo>
                    <a:pt x="761214" y="0"/>
                  </a:lnTo>
                  <a:cubicBezTo>
                    <a:pt x="771020" y="0"/>
                    <a:pt x="780425" y="3896"/>
                    <a:pt x="787359" y="10830"/>
                  </a:cubicBezTo>
                  <a:cubicBezTo>
                    <a:pt x="794293" y="17764"/>
                    <a:pt x="798189" y="27169"/>
                    <a:pt x="798189" y="36975"/>
                  </a:cubicBezTo>
                  <a:lnTo>
                    <a:pt x="798189" y="502885"/>
                  </a:lnTo>
                  <a:cubicBezTo>
                    <a:pt x="798189" y="523305"/>
                    <a:pt x="781635" y="539860"/>
                    <a:pt x="761214" y="539860"/>
                  </a:cubicBezTo>
                  <a:lnTo>
                    <a:pt x="36975" y="539860"/>
                  </a:lnTo>
                  <a:cubicBezTo>
                    <a:pt x="16554" y="539860"/>
                    <a:pt x="0" y="523305"/>
                    <a:pt x="0" y="502885"/>
                  </a:cubicBezTo>
                  <a:lnTo>
                    <a:pt x="0" y="36975"/>
                  </a:lnTo>
                  <a:cubicBezTo>
                    <a:pt x="0" y="16554"/>
                    <a:pt x="16554" y="0"/>
                    <a:pt x="36975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28575"/>
              <a:ext cx="798189" cy="5684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3988444" y="756000"/>
            <a:ext cx="3108029" cy="576086"/>
            <a:chOff x="0" y="0"/>
            <a:chExt cx="798189" cy="14794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98189" cy="147948"/>
            </a:xfrm>
            <a:custGeom>
              <a:avLst/>
              <a:gdLst/>
              <a:ahLst/>
              <a:cxnLst/>
              <a:rect r="r" b="b" t="t" l="l"/>
              <a:pathLst>
                <a:path h="147948" w="798189">
                  <a:moveTo>
                    <a:pt x="33083" y="0"/>
                  </a:moveTo>
                  <a:lnTo>
                    <a:pt x="765106" y="0"/>
                  </a:lnTo>
                  <a:cubicBezTo>
                    <a:pt x="773880" y="0"/>
                    <a:pt x="782295" y="3486"/>
                    <a:pt x="788499" y="9690"/>
                  </a:cubicBezTo>
                  <a:cubicBezTo>
                    <a:pt x="794703" y="15894"/>
                    <a:pt x="798189" y="24309"/>
                    <a:pt x="798189" y="33083"/>
                  </a:cubicBezTo>
                  <a:lnTo>
                    <a:pt x="798189" y="114865"/>
                  </a:lnTo>
                  <a:cubicBezTo>
                    <a:pt x="798189" y="133136"/>
                    <a:pt x="783377" y="147948"/>
                    <a:pt x="765106" y="147948"/>
                  </a:cubicBezTo>
                  <a:lnTo>
                    <a:pt x="33083" y="147948"/>
                  </a:lnTo>
                  <a:cubicBezTo>
                    <a:pt x="24309" y="147948"/>
                    <a:pt x="15894" y="144462"/>
                    <a:pt x="9690" y="138258"/>
                  </a:cubicBezTo>
                  <a:cubicBezTo>
                    <a:pt x="3486" y="132054"/>
                    <a:pt x="0" y="123639"/>
                    <a:pt x="0" y="114865"/>
                  </a:cubicBezTo>
                  <a:lnTo>
                    <a:pt x="0" y="33083"/>
                  </a:lnTo>
                  <a:cubicBezTo>
                    <a:pt x="0" y="24309"/>
                    <a:pt x="3486" y="15894"/>
                    <a:pt x="9690" y="9690"/>
                  </a:cubicBezTo>
                  <a:cubicBezTo>
                    <a:pt x="15894" y="3486"/>
                    <a:pt x="24309" y="0"/>
                    <a:pt x="33083" y="0"/>
                  </a:cubicBezTo>
                  <a:close/>
                </a:path>
              </a:pathLst>
            </a:custGeom>
            <a:solidFill>
              <a:srgbClr val="5E2DC0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28575"/>
              <a:ext cx="798189" cy="1765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4866708" y="936500"/>
            <a:ext cx="95477" cy="107544"/>
            <a:chOff x="0" y="0"/>
            <a:chExt cx="31386" cy="35352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5007607" y="845560"/>
            <a:ext cx="1154209" cy="2513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4"/>
              </a:lnSpc>
              <a:spcBef>
                <a:spcPct val="0"/>
              </a:spcBef>
            </a:pPr>
            <a:r>
              <a:rPr lang="en-US" sz="1417" spc="23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DILEMMA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388783" y="1451366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+1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285012" y="903507"/>
            <a:ext cx="184457" cy="16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1"/>
              </a:lnSpc>
              <a:spcBef>
                <a:spcPct val="0"/>
              </a:spcBef>
            </a:pPr>
            <a:r>
              <a:rPr lang="en-US" sz="872" spc="147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+2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530055" y="3173584"/>
            <a:ext cx="3108029" cy="2102134"/>
            <a:chOff x="0" y="0"/>
            <a:chExt cx="4144038" cy="2802845"/>
          </a:xfrm>
        </p:grpSpPr>
        <p:grpSp>
          <p:nvGrpSpPr>
            <p:cNvPr name="Group 37" id="37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0" id="40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43" id="43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46" id="46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52" id="52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55" id="55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57" id="57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58" id="58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63" id="63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  <p:sp>
          <p:nvSpPr>
            <p:cNvPr name="TextBox 64" id="64"/>
            <p:cNvSpPr txBox="true"/>
            <p:nvPr/>
          </p:nvSpPr>
          <p:spPr>
            <a:xfrm rot="0">
              <a:off x="995588" y="841299"/>
              <a:ext cx="2152862" cy="24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3998401" y="3173584"/>
            <a:ext cx="3108029" cy="2102134"/>
            <a:chOff x="0" y="0"/>
            <a:chExt cx="4144038" cy="2802845"/>
          </a:xfrm>
        </p:grpSpPr>
        <p:grpSp>
          <p:nvGrpSpPr>
            <p:cNvPr name="Group 66" id="66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67" id="67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68" id="68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9" id="69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70" id="70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71" id="71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72" id="72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73" id="73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74" id="74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75" id="75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76" id="76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77" id="77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78" id="78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79" id="79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80" id="80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81" id="81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82" id="82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83" id="83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84" id="84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85" id="85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86" id="86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87" id="87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88" id="88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89" id="89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90" id="90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91" id="91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92" id="92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</p:grpSp>
      <p:grpSp>
        <p:nvGrpSpPr>
          <p:cNvPr name="Group 93" id="93"/>
          <p:cNvGrpSpPr/>
          <p:nvPr/>
        </p:nvGrpSpPr>
        <p:grpSpPr>
          <a:xfrm rot="0">
            <a:off x="530055" y="5519167"/>
            <a:ext cx="3108029" cy="2102134"/>
            <a:chOff x="0" y="0"/>
            <a:chExt cx="4144038" cy="2802845"/>
          </a:xfrm>
        </p:grpSpPr>
        <p:grpSp>
          <p:nvGrpSpPr>
            <p:cNvPr name="Group 94" id="94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03" id="103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06" id="106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07" id="107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08" id="108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09" id="109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12" id="112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15" id="115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116" id="116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117" id="117"/>
            <p:cNvSpPr txBox="true"/>
            <p:nvPr/>
          </p:nvSpPr>
          <p:spPr>
            <a:xfrm rot="0">
              <a:off x="185461" y="1298904"/>
              <a:ext cx="3831077" cy="4185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35"/>
                </a:lnSpc>
                <a:spcBef>
                  <a:spcPct val="0"/>
                </a:spcBef>
              </a:pPr>
              <a:r>
                <a:rPr lang="en-US" sz="954" spc="161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Is it responsible to choose bottled water rather than tap water in Europe?</a:t>
              </a:r>
            </a:p>
          </p:txBody>
        </p:sp>
        <p:sp>
          <p:nvSpPr>
            <p:cNvPr name="TextBox 118" id="118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119" id="119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120" id="120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121" id="121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  <p:sp>
          <p:nvSpPr>
            <p:cNvPr name="TextBox 122" id="122"/>
            <p:cNvSpPr txBox="true"/>
            <p:nvPr/>
          </p:nvSpPr>
          <p:spPr>
            <a:xfrm rot="0">
              <a:off x="995588" y="841299"/>
              <a:ext cx="2152862" cy="24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  <a:r>
                <a:rPr lang="en-US" sz="1117" spc="188">
                  <a:solidFill>
                    <a:srgbClr val="00000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“ Water bottles”</a:t>
              </a:r>
            </a:p>
          </p:txBody>
        </p:sp>
      </p:grpSp>
      <p:grpSp>
        <p:nvGrpSpPr>
          <p:cNvPr name="Group 123" id="123"/>
          <p:cNvGrpSpPr/>
          <p:nvPr/>
        </p:nvGrpSpPr>
        <p:grpSpPr>
          <a:xfrm rot="0">
            <a:off x="3998401" y="5519167"/>
            <a:ext cx="3108029" cy="2102134"/>
            <a:chOff x="0" y="0"/>
            <a:chExt cx="4144038" cy="2802845"/>
          </a:xfrm>
        </p:grpSpPr>
        <p:grpSp>
          <p:nvGrpSpPr>
            <p:cNvPr name="Group 124" id="124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0" id="130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31" id="131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32" id="132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3" id="133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134" id="134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135" id="135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36" id="136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37" id="137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38" id="138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9" id="139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140" id="140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41" id="141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42" id="142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143" id="143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44" id="144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45" id="145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146" id="146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147" id="147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148" id="148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149" id="149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150" id="150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</p:grpSp>
      <p:grpSp>
        <p:nvGrpSpPr>
          <p:cNvPr name="Group 151" id="151"/>
          <p:cNvGrpSpPr/>
          <p:nvPr/>
        </p:nvGrpSpPr>
        <p:grpSpPr>
          <a:xfrm rot="0">
            <a:off x="540012" y="7936751"/>
            <a:ext cx="3108029" cy="2102134"/>
            <a:chOff x="0" y="0"/>
            <a:chExt cx="4144038" cy="2802845"/>
          </a:xfrm>
        </p:grpSpPr>
        <p:grpSp>
          <p:nvGrpSpPr>
            <p:cNvPr name="Group 152" id="152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153" id="153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154" id="154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55" id="155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56" id="156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157" id="157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58" id="158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59" id="159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60" id="160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61" id="161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162" id="162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163" id="163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64" id="164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65" id="165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66" id="166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67" id="167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168" id="168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69" id="169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70" id="170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171" id="171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72" id="172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173" id="173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174" id="174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175" id="175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176" id="176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177" id="177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178" id="178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  <p:sp>
          <p:nvSpPr>
            <p:cNvPr name="TextBox 179" id="179"/>
            <p:cNvSpPr txBox="true"/>
            <p:nvPr/>
          </p:nvSpPr>
          <p:spPr>
            <a:xfrm rot="0">
              <a:off x="995588" y="841299"/>
              <a:ext cx="2152862" cy="244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64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0" id="180"/>
          <p:cNvGrpSpPr/>
          <p:nvPr/>
        </p:nvGrpSpPr>
        <p:grpSpPr>
          <a:xfrm rot="0">
            <a:off x="4008359" y="7936751"/>
            <a:ext cx="3108029" cy="2102134"/>
            <a:chOff x="0" y="0"/>
            <a:chExt cx="4144038" cy="2802845"/>
          </a:xfrm>
        </p:grpSpPr>
        <p:grpSp>
          <p:nvGrpSpPr>
            <p:cNvPr name="Group 181" id="181"/>
            <p:cNvGrpSpPr/>
            <p:nvPr/>
          </p:nvGrpSpPr>
          <p:grpSpPr>
            <a:xfrm rot="0">
              <a:off x="0" y="0"/>
              <a:ext cx="4144038" cy="2802845"/>
              <a:chOff x="0" y="0"/>
              <a:chExt cx="798189" cy="539860"/>
            </a:xfrm>
          </p:grpSpPr>
          <p:sp>
            <p:nvSpPr>
              <p:cNvPr name="Freeform 182" id="182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36975" y="0"/>
                    </a:moveTo>
                    <a:lnTo>
                      <a:pt x="761214" y="0"/>
                    </a:lnTo>
                    <a:cubicBezTo>
                      <a:pt x="771020" y="0"/>
                      <a:pt x="780425" y="3896"/>
                      <a:pt x="787359" y="10830"/>
                    </a:cubicBezTo>
                    <a:cubicBezTo>
                      <a:pt x="794293" y="17764"/>
                      <a:pt x="798189" y="27169"/>
                      <a:pt x="798189" y="36975"/>
                    </a:cubicBezTo>
                    <a:lnTo>
                      <a:pt x="798189" y="502885"/>
                    </a:lnTo>
                    <a:cubicBezTo>
                      <a:pt x="798189" y="523305"/>
                      <a:pt x="781635" y="539860"/>
                      <a:pt x="761214" y="539860"/>
                    </a:cubicBezTo>
                    <a:lnTo>
                      <a:pt x="36975" y="539860"/>
                    </a:lnTo>
                    <a:cubicBezTo>
                      <a:pt x="16554" y="539860"/>
                      <a:pt x="0" y="523305"/>
                      <a:pt x="0" y="502885"/>
                    </a:cubicBezTo>
                    <a:lnTo>
                      <a:pt x="0" y="36975"/>
                    </a:lnTo>
                    <a:cubicBezTo>
                      <a:pt x="0" y="16554"/>
                      <a:pt x="16554" y="0"/>
                      <a:pt x="369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004AAD"/>
                </a:solidFill>
                <a:prstDash val="solid"/>
                <a:miter/>
              </a:ln>
            </p:spPr>
          </p:sp>
          <p:sp>
            <p:nvSpPr>
              <p:cNvPr name="TextBox 183" id="183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84" id="184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85" id="185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33083" y="0"/>
                    </a:moveTo>
                    <a:lnTo>
                      <a:pt x="765106" y="0"/>
                    </a:lnTo>
                    <a:cubicBezTo>
                      <a:pt x="773880" y="0"/>
                      <a:pt x="782295" y="3486"/>
                      <a:pt x="788499" y="9690"/>
                    </a:cubicBezTo>
                    <a:cubicBezTo>
                      <a:pt x="794703" y="15894"/>
                      <a:pt x="798189" y="24309"/>
                      <a:pt x="798189" y="33083"/>
                    </a:cubicBezTo>
                    <a:lnTo>
                      <a:pt x="798189" y="114865"/>
                    </a:lnTo>
                    <a:cubicBezTo>
                      <a:pt x="798189" y="133136"/>
                      <a:pt x="783377" y="147948"/>
                      <a:pt x="765106" y="147948"/>
                    </a:cubicBezTo>
                    <a:lnTo>
                      <a:pt x="33083" y="147948"/>
                    </a:lnTo>
                    <a:cubicBezTo>
                      <a:pt x="24309" y="147948"/>
                      <a:pt x="15894" y="144462"/>
                      <a:pt x="9690" y="138258"/>
                    </a:cubicBezTo>
                    <a:cubicBezTo>
                      <a:pt x="3486" y="132054"/>
                      <a:pt x="0" y="123639"/>
                      <a:pt x="0" y="114865"/>
                    </a:cubicBezTo>
                    <a:lnTo>
                      <a:pt x="0" y="33083"/>
                    </a:lnTo>
                    <a:cubicBezTo>
                      <a:pt x="0" y="24309"/>
                      <a:pt x="3486" y="15894"/>
                      <a:pt x="9690" y="9690"/>
                    </a:cubicBezTo>
                    <a:cubicBezTo>
                      <a:pt x="15894" y="3486"/>
                      <a:pt x="24309" y="0"/>
                      <a:pt x="33083" y="0"/>
                    </a:cubicBezTo>
                    <a:close/>
                  </a:path>
                </a:pathLst>
              </a:custGeom>
              <a:solidFill>
                <a:srgbClr val="5E2DC0"/>
              </a:solidFill>
            </p:spPr>
          </p:sp>
          <p:sp>
            <p:nvSpPr>
              <p:cNvPr name="TextBox 186" id="186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87" id="187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88" id="188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9" id="189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0" id="190"/>
            <p:cNvGrpSpPr/>
            <p:nvPr/>
          </p:nvGrpSpPr>
          <p:grpSpPr>
            <a:xfrm rot="0">
              <a:off x="140804" y="2003084"/>
              <a:ext cx="3862484" cy="691191"/>
              <a:chOff x="0" y="0"/>
              <a:chExt cx="743958" cy="133131"/>
            </a:xfrm>
          </p:grpSpPr>
          <p:sp>
            <p:nvSpPr>
              <p:cNvPr name="Freeform 191" id="191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20879" y="0"/>
                    </a:moveTo>
                    <a:lnTo>
                      <a:pt x="723079" y="0"/>
                    </a:lnTo>
                    <a:cubicBezTo>
                      <a:pt x="734610" y="0"/>
                      <a:pt x="743958" y="9348"/>
                      <a:pt x="743958" y="20879"/>
                    </a:cubicBezTo>
                    <a:lnTo>
                      <a:pt x="743958" y="112252"/>
                    </a:lnTo>
                    <a:cubicBezTo>
                      <a:pt x="743958" y="123783"/>
                      <a:pt x="734610" y="133131"/>
                      <a:pt x="723079" y="133131"/>
                    </a:cubicBezTo>
                    <a:lnTo>
                      <a:pt x="20879" y="133131"/>
                    </a:lnTo>
                    <a:cubicBezTo>
                      <a:pt x="9348" y="133131"/>
                      <a:pt x="0" y="123783"/>
                      <a:pt x="0" y="112252"/>
                    </a:cubicBezTo>
                    <a:lnTo>
                      <a:pt x="0" y="20879"/>
                    </a:lnTo>
                    <a:cubicBezTo>
                      <a:pt x="0" y="9348"/>
                      <a:pt x="9348" y="0"/>
                      <a:pt x="20879" y="0"/>
                    </a:cubicBezTo>
                    <a:close/>
                  </a:path>
                </a:pathLst>
              </a:custGeom>
              <a:solidFill>
                <a:srgbClr val="C8D1D9"/>
              </a:solidFill>
            </p:spPr>
          </p:sp>
          <p:sp>
            <p:nvSpPr>
              <p:cNvPr name="TextBox 192" id="192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93" id="193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94" id="194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95" id="195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6" id="196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197" id="197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198" id="198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9" id="199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200" id="200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6B92B5"/>
              </a:solidFill>
            </p:spPr>
          </p:sp>
          <p:sp>
            <p:nvSpPr>
              <p:cNvPr name="TextBox 201" id="201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sp>
          <p:nvSpPr>
            <p:cNvPr name="TextBox 202" id="202"/>
            <p:cNvSpPr txBox="true"/>
            <p:nvPr/>
          </p:nvSpPr>
          <p:spPr>
            <a:xfrm rot="0">
              <a:off x="1358884" y="132113"/>
              <a:ext cx="1538946" cy="3223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4"/>
                </a:lnSpc>
                <a:spcBef>
                  <a:spcPct val="0"/>
                </a:spcBef>
              </a:pPr>
              <a:r>
                <a:rPr lang="en-US" sz="1417" spc="239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DILEMMA</a:t>
              </a:r>
            </a:p>
          </p:txBody>
        </p:sp>
        <p:sp>
          <p:nvSpPr>
            <p:cNvPr name="TextBox 203" id="203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204" id="204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sp>
          <p:nvSpPr>
            <p:cNvPr name="TextBox 205" id="205"/>
            <p:cNvSpPr txBox="true"/>
            <p:nvPr/>
          </p:nvSpPr>
          <p:spPr>
            <a:xfrm rot="0">
              <a:off x="509829" y="2017564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30 sec : Choose your position</a:t>
              </a:r>
            </a:p>
          </p:txBody>
        </p:sp>
        <p:sp>
          <p:nvSpPr>
            <p:cNvPr name="TextBox 206" id="206"/>
            <p:cNvSpPr txBox="true"/>
            <p:nvPr/>
          </p:nvSpPr>
          <p:spPr>
            <a:xfrm rot="0">
              <a:off x="509829" y="2178361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 : develop your argumentation</a:t>
              </a:r>
            </a:p>
          </p:txBody>
        </p:sp>
        <p:sp>
          <p:nvSpPr>
            <p:cNvPr name="TextBox 207" id="207"/>
            <p:cNvSpPr txBox="true"/>
            <p:nvPr/>
          </p:nvSpPr>
          <p:spPr>
            <a:xfrm rot="0">
              <a:off x="509829" y="2351435"/>
              <a:ext cx="3493432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Teams turn the card over and check for key arguments.</a:t>
              </a:r>
            </a:p>
          </p:txBody>
        </p:sp>
      </p:grpSp>
      <p:sp>
        <p:nvSpPr>
          <p:cNvPr name="TextBox 208" id="208"/>
          <p:cNvSpPr txBox="true"/>
          <p:nvPr/>
        </p:nvSpPr>
        <p:spPr>
          <a:xfrm rot="0">
            <a:off x="3961044" y="1360661"/>
            <a:ext cx="3088113" cy="1413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"/>
              </a:lnSpc>
            </a:pPr>
            <a:r>
              <a:rPr lang="en-US" b="true" sz="654" spc="11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Arguments in favour</a:t>
            </a:r>
          </a:p>
          <a:p>
            <a:pPr algn="ctr" marL="141227" indent="-70614" lvl="1">
              <a:lnSpc>
                <a:spcPts val="915"/>
              </a:lnSpc>
              <a:buFont typeface="Arial"/>
              <a:buChar char="•"/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Food production: Irrigation helps maintain crop yields during dry periods.</a:t>
            </a:r>
          </a:p>
          <a:p>
            <a:pPr algn="ctr" marL="141227" indent="-70614" lvl="1">
              <a:lnSpc>
                <a:spcPts val="915"/>
              </a:lnSpc>
              <a:buFont typeface="Arial"/>
              <a:buChar char="•"/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Drought adaptation: Stored water can be used during droughts.</a:t>
            </a:r>
          </a:p>
          <a:p>
            <a:pPr algn="ctr" marL="141227" indent="-70614" lvl="1">
              <a:lnSpc>
                <a:spcPts val="915"/>
              </a:lnSpc>
              <a:buFont typeface="Arial"/>
              <a:buChar char="•"/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Crop protection: Irrigation reduces the risk of crop failure.</a:t>
            </a:r>
          </a:p>
          <a:p>
            <a:pPr algn="ctr">
              <a:lnSpc>
                <a:spcPts val="915"/>
              </a:lnSpc>
            </a:pPr>
            <a:r>
              <a:rPr lang="en-US" b="true" sz="654" spc="110">
                <a:solidFill>
                  <a:srgbClr val="000000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Arguments against</a:t>
            </a:r>
          </a:p>
          <a:p>
            <a:pPr algn="ctr" marL="141227" indent="-70614" lvl="1">
              <a:lnSpc>
                <a:spcPts val="915"/>
              </a:lnSpc>
              <a:buFont typeface="Arial"/>
              <a:buChar char="•"/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Water resources: Irrigation can reduce water available for other users and ecosystems.</a:t>
            </a:r>
          </a:p>
          <a:p>
            <a:pPr algn="ctr" marL="141227" indent="-70614" lvl="1">
              <a:lnSpc>
                <a:spcPts val="915"/>
              </a:lnSpc>
              <a:buFont typeface="Arial"/>
              <a:buChar char="•"/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Ecosystems: Water abstraction can harm rivers and aquatic life.</a:t>
            </a:r>
          </a:p>
          <a:p>
            <a:pPr algn="ctr" marL="141227" indent="-70614" lvl="1">
              <a:lnSpc>
                <a:spcPts val="915"/>
              </a:lnSpc>
              <a:buFont typeface="Arial"/>
              <a:buChar char="•"/>
            </a:pPr>
            <a:r>
              <a:rPr lang="en-US" sz="654" spc="11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Energy: Storing and pumping water requires energy.</a:t>
            </a:r>
          </a:p>
          <a:p>
            <a:pPr algn="ctr">
              <a:lnSpc>
                <a:spcPts val="105"/>
              </a:lnSpc>
              <a:spcBef>
                <a:spcPct val="0"/>
              </a:spcBef>
            </a:pPr>
          </a:p>
        </p:txBody>
      </p:sp>
      <p:sp>
        <p:nvSpPr>
          <p:cNvPr name="TextBox 209" id="209"/>
          <p:cNvSpPr txBox="true"/>
          <p:nvPr/>
        </p:nvSpPr>
        <p:spPr>
          <a:xfrm rot="0">
            <a:off x="4697588" y="1088614"/>
            <a:ext cx="1729571" cy="190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64"/>
              </a:lnSpc>
              <a:spcBef>
                <a:spcPct val="0"/>
              </a:spcBef>
            </a:pPr>
            <a:r>
              <a:rPr lang="en-US" sz="1117" spc="188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“ Water sharing”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8619" y="-9249"/>
            <a:ext cx="8013490" cy="593799"/>
            <a:chOff x="0" y="0"/>
            <a:chExt cx="2871854" cy="212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71854" cy="212804"/>
            </a:xfrm>
            <a:custGeom>
              <a:avLst/>
              <a:gdLst/>
              <a:ahLst/>
              <a:cxnLst/>
              <a:rect r="r" b="b" t="t" l="l"/>
              <a:pathLst>
                <a:path h="212804" w="2871854">
                  <a:moveTo>
                    <a:pt x="0" y="0"/>
                  </a:moveTo>
                  <a:lnTo>
                    <a:pt x="2871854" y="0"/>
                  </a:lnTo>
                  <a:lnTo>
                    <a:pt x="2871854" y="212804"/>
                  </a:lnTo>
                  <a:lnTo>
                    <a:pt x="0" y="212804"/>
                  </a:lnTo>
                  <a:close/>
                </a:path>
              </a:pathLst>
            </a:custGeom>
            <a:solidFill>
              <a:srgbClr val="CD530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2871854" cy="2413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486266" y="238328"/>
            <a:ext cx="87577" cy="98645"/>
            <a:chOff x="0" y="0"/>
            <a:chExt cx="31386" cy="3535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1386" cy="35352"/>
            </a:xfrm>
            <a:custGeom>
              <a:avLst/>
              <a:gdLst/>
              <a:ahLst/>
              <a:cxnLst/>
              <a:rect r="r" b="b" t="t" l="l"/>
              <a:pathLst>
                <a:path h="35352" w="31386">
                  <a:moveTo>
                    <a:pt x="0" y="0"/>
                  </a:moveTo>
                  <a:lnTo>
                    <a:pt x="31386" y="0"/>
                  </a:lnTo>
                  <a:lnTo>
                    <a:pt x="31386" y="35352"/>
                  </a:lnTo>
                  <a:lnTo>
                    <a:pt x="0" y="353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1386" cy="63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3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429217" y="146400"/>
            <a:ext cx="4894820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sz="1499" spc="253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CHALLENGE </a:t>
            </a:r>
            <a:r>
              <a:rPr lang="en-US" sz="1499" spc="253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cards - (Questions)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520097" y="756000"/>
            <a:ext cx="3117986" cy="2102134"/>
            <a:chOff x="0" y="0"/>
            <a:chExt cx="4157315" cy="2802845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13277" y="0"/>
              <a:ext cx="4144038" cy="2802845"/>
              <a:chOff x="0" y="0"/>
              <a:chExt cx="798189" cy="53986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55401" y="0"/>
                    </a:moveTo>
                    <a:lnTo>
                      <a:pt x="742788" y="0"/>
                    </a:lnTo>
                    <a:cubicBezTo>
                      <a:pt x="757481" y="0"/>
                      <a:pt x="771572" y="5837"/>
                      <a:pt x="781962" y="16227"/>
                    </a:cubicBezTo>
                    <a:cubicBezTo>
                      <a:pt x="792352" y="26616"/>
                      <a:pt x="798189" y="40708"/>
                      <a:pt x="798189" y="55401"/>
                    </a:cubicBezTo>
                    <a:lnTo>
                      <a:pt x="798189" y="484459"/>
                    </a:lnTo>
                    <a:cubicBezTo>
                      <a:pt x="798189" y="515056"/>
                      <a:pt x="773385" y="539860"/>
                      <a:pt x="742788" y="539860"/>
                    </a:cubicBezTo>
                    <a:lnTo>
                      <a:pt x="55401" y="539860"/>
                    </a:lnTo>
                    <a:cubicBezTo>
                      <a:pt x="40708" y="539860"/>
                      <a:pt x="26616" y="534023"/>
                      <a:pt x="16227" y="523633"/>
                    </a:cubicBezTo>
                    <a:cubicBezTo>
                      <a:pt x="5837" y="513243"/>
                      <a:pt x="0" y="499152"/>
                      <a:pt x="0" y="484459"/>
                    </a:cubicBezTo>
                    <a:lnTo>
                      <a:pt x="0" y="55401"/>
                    </a:lnTo>
                    <a:cubicBezTo>
                      <a:pt x="0" y="40708"/>
                      <a:pt x="5837" y="26616"/>
                      <a:pt x="16227" y="16227"/>
                    </a:cubicBezTo>
                    <a:cubicBezTo>
                      <a:pt x="26616" y="5837"/>
                      <a:pt x="40708" y="0"/>
                      <a:pt x="554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D5307"/>
                </a:solidFill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49569" y="0"/>
                    </a:moveTo>
                    <a:lnTo>
                      <a:pt x="748619" y="0"/>
                    </a:lnTo>
                    <a:cubicBezTo>
                      <a:pt x="775996" y="0"/>
                      <a:pt x="798189" y="22193"/>
                      <a:pt x="798189" y="49569"/>
                    </a:cubicBezTo>
                    <a:lnTo>
                      <a:pt x="798189" y="98378"/>
                    </a:lnTo>
                    <a:cubicBezTo>
                      <a:pt x="798189" y="125755"/>
                      <a:pt x="775996" y="147948"/>
                      <a:pt x="748619" y="147948"/>
                    </a:cubicBezTo>
                    <a:lnTo>
                      <a:pt x="49569" y="147948"/>
                    </a:lnTo>
                    <a:cubicBezTo>
                      <a:pt x="22193" y="147948"/>
                      <a:pt x="0" y="125755"/>
                      <a:pt x="0" y="98378"/>
                    </a:cubicBezTo>
                    <a:lnTo>
                      <a:pt x="0" y="49569"/>
                    </a:lnTo>
                    <a:cubicBezTo>
                      <a:pt x="0" y="22193"/>
                      <a:pt x="22193" y="0"/>
                      <a:pt x="495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6" id="16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169757" y="2003084"/>
              <a:ext cx="3862484" cy="691191"/>
              <a:chOff x="0" y="0"/>
              <a:chExt cx="743958" cy="133131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31284" y="0"/>
                    </a:moveTo>
                    <a:lnTo>
                      <a:pt x="712674" y="0"/>
                    </a:lnTo>
                    <a:cubicBezTo>
                      <a:pt x="720971" y="0"/>
                      <a:pt x="728929" y="3296"/>
                      <a:pt x="734795" y="9163"/>
                    </a:cubicBezTo>
                    <a:cubicBezTo>
                      <a:pt x="740662" y="15030"/>
                      <a:pt x="743958" y="22987"/>
                      <a:pt x="743958" y="31284"/>
                    </a:cubicBezTo>
                    <a:lnTo>
                      <a:pt x="743958" y="101847"/>
                    </a:lnTo>
                    <a:cubicBezTo>
                      <a:pt x="743958" y="119125"/>
                      <a:pt x="729952" y="133131"/>
                      <a:pt x="712674" y="133131"/>
                    </a:cubicBezTo>
                    <a:lnTo>
                      <a:pt x="31284" y="133131"/>
                    </a:lnTo>
                    <a:cubicBezTo>
                      <a:pt x="22987" y="133131"/>
                      <a:pt x="15030" y="129835"/>
                      <a:pt x="9163" y="123968"/>
                    </a:cubicBezTo>
                    <a:cubicBezTo>
                      <a:pt x="3296" y="118102"/>
                      <a:pt x="0" y="110144"/>
                      <a:pt x="0" y="101847"/>
                    </a:cubicBezTo>
                    <a:lnTo>
                      <a:pt x="0" y="31284"/>
                    </a:lnTo>
                    <a:cubicBezTo>
                      <a:pt x="0" y="22987"/>
                      <a:pt x="3296" y="15030"/>
                      <a:pt x="9163" y="9163"/>
                    </a:cubicBezTo>
                    <a:cubicBezTo>
                      <a:pt x="15030" y="3296"/>
                      <a:pt x="22987" y="0"/>
                      <a:pt x="31284" y="0"/>
                    </a:cubicBezTo>
                    <a:close/>
                  </a:path>
                </a:pathLst>
              </a:custGeom>
              <a:solidFill>
                <a:srgbClr val="E8D7CC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31" id="31"/>
            <p:cNvSpPr txBox="true"/>
            <p:nvPr/>
          </p:nvSpPr>
          <p:spPr>
            <a:xfrm rot="0">
              <a:off x="1331527" y="192133"/>
              <a:ext cx="1538946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  <a:r>
                <a:rPr lang="en-US" sz="1017" spc="171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CHALLENGE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185461" y="1340072"/>
              <a:ext cx="3958577" cy="3662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95"/>
                </a:lnSpc>
                <a:spcBef>
                  <a:spcPct val="0"/>
                </a:spcBef>
              </a:pPr>
              <a:r>
                <a:rPr lang="en-US" sz="854" spc="144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A member of the team takes the card and must get the rest of the team to guess.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grpSp>
          <p:nvGrpSpPr>
            <p:cNvPr name="Group 35" id="35"/>
            <p:cNvGrpSpPr/>
            <p:nvPr/>
          </p:nvGrpSpPr>
          <p:grpSpPr>
            <a:xfrm rot="0">
              <a:off x="1536504" y="831335"/>
              <a:ext cx="1106690" cy="423398"/>
              <a:chOff x="0" y="0"/>
              <a:chExt cx="155098" cy="59338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55098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55098">
                    <a:moveTo>
                      <a:pt x="29669" y="0"/>
                    </a:moveTo>
                    <a:lnTo>
                      <a:pt x="125430" y="0"/>
                    </a:lnTo>
                    <a:cubicBezTo>
                      <a:pt x="133298" y="0"/>
                      <a:pt x="140845" y="3126"/>
                      <a:pt x="146409" y="8690"/>
                    </a:cubicBezTo>
                    <a:cubicBezTo>
                      <a:pt x="151973" y="14254"/>
                      <a:pt x="155098" y="21800"/>
                      <a:pt x="155098" y="29669"/>
                    </a:cubicBezTo>
                    <a:lnTo>
                      <a:pt x="155098" y="29669"/>
                    </a:lnTo>
                    <a:cubicBezTo>
                      <a:pt x="155098" y="37537"/>
                      <a:pt x="151973" y="45084"/>
                      <a:pt x="146409" y="50648"/>
                    </a:cubicBezTo>
                    <a:cubicBezTo>
                      <a:pt x="140845" y="56212"/>
                      <a:pt x="133298" y="59338"/>
                      <a:pt x="12543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28575"/>
                <a:ext cx="155098" cy="879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38" id="38"/>
            <p:cNvSpPr txBox="true"/>
            <p:nvPr/>
          </p:nvSpPr>
          <p:spPr>
            <a:xfrm rot="0">
              <a:off x="1443921" y="922036"/>
              <a:ext cx="1282750" cy="218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89"/>
                </a:lnSpc>
                <a:spcBef>
                  <a:spcPct val="0"/>
                </a:spcBef>
              </a:pPr>
              <a:r>
                <a:rPr lang="en-US" b="true" sz="106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DRAWING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439084" y="1741282"/>
              <a:ext cx="3451332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  <a:r>
                <a:rPr lang="en-US" sz="1017" spc="171">
                  <a:solidFill>
                    <a:srgbClr val="000000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Draw an hydroelectric dam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439084" y="2033855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seconds to get your team to guess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439084" y="2193760"/>
              <a:ext cx="2955548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If the team fails, the next team can make a guess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3988444" y="756000"/>
            <a:ext cx="3117986" cy="2102134"/>
            <a:chOff x="0" y="0"/>
            <a:chExt cx="4157315" cy="2802845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13277" y="0"/>
              <a:ext cx="4144038" cy="2802845"/>
              <a:chOff x="0" y="0"/>
              <a:chExt cx="798189" cy="539860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55401" y="0"/>
                    </a:moveTo>
                    <a:lnTo>
                      <a:pt x="742788" y="0"/>
                    </a:lnTo>
                    <a:cubicBezTo>
                      <a:pt x="757481" y="0"/>
                      <a:pt x="771572" y="5837"/>
                      <a:pt x="781962" y="16227"/>
                    </a:cubicBezTo>
                    <a:cubicBezTo>
                      <a:pt x="792352" y="26616"/>
                      <a:pt x="798189" y="40708"/>
                      <a:pt x="798189" y="55401"/>
                    </a:cubicBezTo>
                    <a:lnTo>
                      <a:pt x="798189" y="484459"/>
                    </a:lnTo>
                    <a:cubicBezTo>
                      <a:pt x="798189" y="515056"/>
                      <a:pt x="773385" y="539860"/>
                      <a:pt x="742788" y="539860"/>
                    </a:cubicBezTo>
                    <a:lnTo>
                      <a:pt x="55401" y="539860"/>
                    </a:lnTo>
                    <a:cubicBezTo>
                      <a:pt x="40708" y="539860"/>
                      <a:pt x="26616" y="534023"/>
                      <a:pt x="16227" y="523633"/>
                    </a:cubicBezTo>
                    <a:cubicBezTo>
                      <a:pt x="5837" y="513243"/>
                      <a:pt x="0" y="499152"/>
                      <a:pt x="0" y="484459"/>
                    </a:cubicBezTo>
                    <a:lnTo>
                      <a:pt x="0" y="55401"/>
                    </a:lnTo>
                    <a:cubicBezTo>
                      <a:pt x="0" y="40708"/>
                      <a:pt x="5837" y="26616"/>
                      <a:pt x="16227" y="16227"/>
                    </a:cubicBezTo>
                    <a:cubicBezTo>
                      <a:pt x="26616" y="5837"/>
                      <a:pt x="40708" y="0"/>
                      <a:pt x="554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D5307"/>
                </a:solidFill>
                <a:prstDash val="solid"/>
                <a:miter/>
              </a:ln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6" id="46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49569" y="0"/>
                    </a:moveTo>
                    <a:lnTo>
                      <a:pt x="748619" y="0"/>
                    </a:lnTo>
                    <a:cubicBezTo>
                      <a:pt x="775996" y="0"/>
                      <a:pt x="798189" y="22193"/>
                      <a:pt x="798189" y="49569"/>
                    </a:cubicBezTo>
                    <a:lnTo>
                      <a:pt x="798189" y="98378"/>
                    </a:lnTo>
                    <a:cubicBezTo>
                      <a:pt x="798189" y="125755"/>
                      <a:pt x="775996" y="147948"/>
                      <a:pt x="748619" y="147948"/>
                    </a:cubicBezTo>
                    <a:lnTo>
                      <a:pt x="49569" y="147948"/>
                    </a:lnTo>
                    <a:cubicBezTo>
                      <a:pt x="22193" y="147948"/>
                      <a:pt x="0" y="125755"/>
                      <a:pt x="0" y="98378"/>
                    </a:cubicBezTo>
                    <a:lnTo>
                      <a:pt x="0" y="49569"/>
                    </a:lnTo>
                    <a:cubicBezTo>
                      <a:pt x="0" y="22193"/>
                      <a:pt x="22193" y="0"/>
                      <a:pt x="495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52" id="52"/>
            <p:cNvGrpSpPr/>
            <p:nvPr/>
          </p:nvGrpSpPr>
          <p:grpSpPr>
            <a:xfrm rot="0">
              <a:off x="169757" y="2003084"/>
              <a:ext cx="3862484" cy="691191"/>
              <a:chOff x="0" y="0"/>
              <a:chExt cx="743958" cy="133131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31284" y="0"/>
                    </a:moveTo>
                    <a:lnTo>
                      <a:pt x="712674" y="0"/>
                    </a:lnTo>
                    <a:cubicBezTo>
                      <a:pt x="720971" y="0"/>
                      <a:pt x="728929" y="3296"/>
                      <a:pt x="734795" y="9163"/>
                    </a:cubicBezTo>
                    <a:cubicBezTo>
                      <a:pt x="740662" y="15030"/>
                      <a:pt x="743958" y="22987"/>
                      <a:pt x="743958" y="31284"/>
                    </a:cubicBezTo>
                    <a:lnTo>
                      <a:pt x="743958" y="101847"/>
                    </a:lnTo>
                    <a:cubicBezTo>
                      <a:pt x="743958" y="119125"/>
                      <a:pt x="729952" y="133131"/>
                      <a:pt x="712674" y="133131"/>
                    </a:cubicBezTo>
                    <a:lnTo>
                      <a:pt x="31284" y="133131"/>
                    </a:lnTo>
                    <a:cubicBezTo>
                      <a:pt x="22987" y="133131"/>
                      <a:pt x="15030" y="129835"/>
                      <a:pt x="9163" y="123968"/>
                    </a:cubicBezTo>
                    <a:cubicBezTo>
                      <a:pt x="3296" y="118102"/>
                      <a:pt x="0" y="110144"/>
                      <a:pt x="0" y="101847"/>
                    </a:cubicBezTo>
                    <a:lnTo>
                      <a:pt x="0" y="31284"/>
                    </a:lnTo>
                    <a:cubicBezTo>
                      <a:pt x="0" y="22987"/>
                      <a:pt x="3296" y="15030"/>
                      <a:pt x="9163" y="9163"/>
                    </a:cubicBezTo>
                    <a:cubicBezTo>
                      <a:pt x="15030" y="3296"/>
                      <a:pt x="22987" y="0"/>
                      <a:pt x="31284" y="0"/>
                    </a:cubicBezTo>
                    <a:close/>
                  </a:path>
                </a:pathLst>
              </a:custGeom>
              <a:solidFill>
                <a:srgbClr val="E8D7CC"/>
              </a:solidFill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55" id="55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57" id="57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58" id="58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61" id="61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64" id="64"/>
            <p:cNvSpPr txBox="true"/>
            <p:nvPr/>
          </p:nvSpPr>
          <p:spPr>
            <a:xfrm rot="0">
              <a:off x="1331527" y="192133"/>
              <a:ext cx="1538946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  <a:r>
                <a:rPr lang="en-US" sz="1017" spc="171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CHALLENGE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185461" y="1340072"/>
              <a:ext cx="3958577" cy="1734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95"/>
                </a:lnSpc>
                <a:spcBef>
                  <a:spcPct val="0"/>
                </a:spcBef>
              </a:pPr>
            </a:p>
          </p:txBody>
        </p:sp>
        <p:sp>
          <p:nvSpPr>
            <p:cNvPr name="TextBox 67" id="67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grpSp>
          <p:nvGrpSpPr>
            <p:cNvPr name="Group 68" id="68"/>
            <p:cNvGrpSpPr/>
            <p:nvPr/>
          </p:nvGrpSpPr>
          <p:grpSpPr>
            <a:xfrm rot="0">
              <a:off x="1536504" y="831335"/>
              <a:ext cx="1106690" cy="423398"/>
              <a:chOff x="0" y="0"/>
              <a:chExt cx="155098" cy="59338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155098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55098">
                    <a:moveTo>
                      <a:pt x="29669" y="0"/>
                    </a:moveTo>
                    <a:lnTo>
                      <a:pt x="125430" y="0"/>
                    </a:lnTo>
                    <a:cubicBezTo>
                      <a:pt x="133298" y="0"/>
                      <a:pt x="140845" y="3126"/>
                      <a:pt x="146409" y="8690"/>
                    </a:cubicBezTo>
                    <a:cubicBezTo>
                      <a:pt x="151973" y="14254"/>
                      <a:pt x="155098" y="21800"/>
                      <a:pt x="155098" y="29669"/>
                    </a:cubicBezTo>
                    <a:lnTo>
                      <a:pt x="155098" y="29669"/>
                    </a:lnTo>
                    <a:cubicBezTo>
                      <a:pt x="155098" y="37537"/>
                      <a:pt x="151973" y="45084"/>
                      <a:pt x="146409" y="50648"/>
                    </a:cubicBezTo>
                    <a:cubicBezTo>
                      <a:pt x="140845" y="56212"/>
                      <a:pt x="133298" y="59338"/>
                      <a:pt x="12543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28575"/>
                <a:ext cx="155098" cy="879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71" id="71"/>
            <p:cNvSpPr txBox="true"/>
            <p:nvPr/>
          </p:nvSpPr>
          <p:spPr>
            <a:xfrm rot="0">
              <a:off x="1443921" y="922036"/>
              <a:ext cx="1282750" cy="218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89"/>
                </a:lnSpc>
                <a:spcBef>
                  <a:spcPct val="0"/>
                </a:spcBef>
              </a:pPr>
              <a:r>
                <a:rPr lang="en-US" b="true" sz="106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MIME</a:t>
              </a:r>
            </a:p>
          </p:txBody>
        </p:sp>
        <p:sp>
          <p:nvSpPr>
            <p:cNvPr name="TextBox 72" id="72"/>
            <p:cNvSpPr txBox="true"/>
            <p:nvPr/>
          </p:nvSpPr>
          <p:spPr>
            <a:xfrm rot="0">
              <a:off x="439084" y="1741282"/>
              <a:ext cx="3451332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</a:p>
          </p:txBody>
        </p:sp>
        <p:sp>
          <p:nvSpPr>
            <p:cNvPr name="TextBox 73" id="73"/>
            <p:cNvSpPr txBox="true"/>
            <p:nvPr/>
          </p:nvSpPr>
          <p:spPr>
            <a:xfrm rot="0">
              <a:off x="439084" y="2033855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seconds to get your team to guess</a:t>
              </a:r>
            </a:p>
          </p:txBody>
        </p:sp>
        <p:sp>
          <p:nvSpPr>
            <p:cNvPr name="TextBox 74" id="74"/>
            <p:cNvSpPr txBox="true"/>
            <p:nvPr/>
          </p:nvSpPr>
          <p:spPr>
            <a:xfrm rot="0">
              <a:off x="439084" y="2193760"/>
              <a:ext cx="2955548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If the team fails, the next team can make a guess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530055" y="3065584"/>
            <a:ext cx="3117986" cy="2102134"/>
            <a:chOff x="0" y="0"/>
            <a:chExt cx="4157315" cy="2802845"/>
          </a:xfrm>
        </p:grpSpPr>
        <p:grpSp>
          <p:nvGrpSpPr>
            <p:cNvPr name="Group 76" id="76"/>
            <p:cNvGrpSpPr/>
            <p:nvPr/>
          </p:nvGrpSpPr>
          <p:grpSpPr>
            <a:xfrm rot="0">
              <a:off x="13277" y="0"/>
              <a:ext cx="4144038" cy="2802845"/>
              <a:chOff x="0" y="0"/>
              <a:chExt cx="798189" cy="539860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55401" y="0"/>
                    </a:moveTo>
                    <a:lnTo>
                      <a:pt x="742788" y="0"/>
                    </a:lnTo>
                    <a:cubicBezTo>
                      <a:pt x="757481" y="0"/>
                      <a:pt x="771572" y="5837"/>
                      <a:pt x="781962" y="16227"/>
                    </a:cubicBezTo>
                    <a:cubicBezTo>
                      <a:pt x="792352" y="26616"/>
                      <a:pt x="798189" y="40708"/>
                      <a:pt x="798189" y="55401"/>
                    </a:cubicBezTo>
                    <a:lnTo>
                      <a:pt x="798189" y="484459"/>
                    </a:lnTo>
                    <a:cubicBezTo>
                      <a:pt x="798189" y="515056"/>
                      <a:pt x="773385" y="539860"/>
                      <a:pt x="742788" y="539860"/>
                    </a:cubicBezTo>
                    <a:lnTo>
                      <a:pt x="55401" y="539860"/>
                    </a:lnTo>
                    <a:cubicBezTo>
                      <a:pt x="40708" y="539860"/>
                      <a:pt x="26616" y="534023"/>
                      <a:pt x="16227" y="523633"/>
                    </a:cubicBezTo>
                    <a:cubicBezTo>
                      <a:pt x="5837" y="513243"/>
                      <a:pt x="0" y="499152"/>
                      <a:pt x="0" y="484459"/>
                    </a:cubicBezTo>
                    <a:lnTo>
                      <a:pt x="0" y="55401"/>
                    </a:lnTo>
                    <a:cubicBezTo>
                      <a:pt x="0" y="40708"/>
                      <a:pt x="5837" y="26616"/>
                      <a:pt x="16227" y="16227"/>
                    </a:cubicBezTo>
                    <a:cubicBezTo>
                      <a:pt x="26616" y="5837"/>
                      <a:pt x="40708" y="0"/>
                      <a:pt x="554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D5307"/>
                </a:solidFill>
                <a:prstDash val="solid"/>
                <a:miter/>
              </a:ln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49569" y="0"/>
                    </a:moveTo>
                    <a:lnTo>
                      <a:pt x="748619" y="0"/>
                    </a:lnTo>
                    <a:cubicBezTo>
                      <a:pt x="775996" y="0"/>
                      <a:pt x="798189" y="22193"/>
                      <a:pt x="798189" y="49569"/>
                    </a:cubicBezTo>
                    <a:lnTo>
                      <a:pt x="798189" y="98378"/>
                    </a:lnTo>
                    <a:cubicBezTo>
                      <a:pt x="798189" y="125755"/>
                      <a:pt x="775996" y="147948"/>
                      <a:pt x="748619" y="147948"/>
                    </a:cubicBezTo>
                    <a:lnTo>
                      <a:pt x="49569" y="147948"/>
                    </a:lnTo>
                    <a:cubicBezTo>
                      <a:pt x="22193" y="147948"/>
                      <a:pt x="0" y="125755"/>
                      <a:pt x="0" y="98378"/>
                    </a:cubicBezTo>
                    <a:lnTo>
                      <a:pt x="0" y="49569"/>
                    </a:lnTo>
                    <a:cubicBezTo>
                      <a:pt x="0" y="22193"/>
                      <a:pt x="22193" y="0"/>
                      <a:pt x="495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81" id="81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82" id="82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84" id="84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85" id="85"/>
            <p:cNvGrpSpPr/>
            <p:nvPr/>
          </p:nvGrpSpPr>
          <p:grpSpPr>
            <a:xfrm rot="0">
              <a:off x="169757" y="2003084"/>
              <a:ext cx="3862484" cy="691191"/>
              <a:chOff x="0" y="0"/>
              <a:chExt cx="743958" cy="133131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31284" y="0"/>
                    </a:moveTo>
                    <a:lnTo>
                      <a:pt x="712674" y="0"/>
                    </a:lnTo>
                    <a:cubicBezTo>
                      <a:pt x="720971" y="0"/>
                      <a:pt x="728929" y="3296"/>
                      <a:pt x="734795" y="9163"/>
                    </a:cubicBezTo>
                    <a:cubicBezTo>
                      <a:pt x="740662" y="15030"/>
                      <a:pt x="743958" y="22987"/>
                      <a:pt x="743958" y="31284"/>
                    </a:cubicBezTo>
                    <a:lnTo>
                      <a:pt x="743958" y="101847"/>
                    </a:lnTo>
                    <a:cubicBezTo>
                      <a:pt x="743958" y="119125"/>
                      <a:pt x="729952" y="133131"/>
                      <a:pt x="712674" y="133131"/>
                    </a:cubicBezTo>
                    <a:lnTo>
                      <a:pt x="31284" y="133131"/>
                    </a:lnTo>
                    <a:cubicBezTo>
                      <a:pt x="22987" y="133131"/>
                      <a:pt x="15030" y="129835"/>
                      <a:pt x="9163" y="123968"/>
                    </a:cubicBezTo>
                    <a:cubicBezTo>
                      <a:pt x="3296" y="118102"/>
                      <a:pt x="0" y="110144"/>
                      <a:pt x="0" y="101847"/>
                    </a:cubicBezTo>
                    <a:lnTo>
                      <a:pt x="0" y="31284"/>
                    </a:lnTo>
                    <a:cubicBezTo>
                      <a:pt x="0" y="22987"/>
                      <a:pt x="3296" y="15030"/>
                      <a:pt x="9163" y="9163"/>
                    </a:cubicBezTo>
                    <a:cubicBezTo>
                      <a:pt x="15030" y="3296"/>
                      <a:pt x="22987" y="0"/>
                      <a:pt x="31284" y="0"/>
                    </a:cubicBezTo>
                    <a:close/>
                  </a:path>
                </a:pathLst>
              </a:custGeom>
              <a:solidFill>
                <a:srgbClr val="E8D7CC"/>
              </a:solidFill>
            </p:spPr>
          </p:sp>
          <p:sp>
            <p:nvSpPr>
              <p:cNvPr name="TextBox 87" id="87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88" id="88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90" id="90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91" id="91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97" id="97"/>
            <p:cNvSpPr txBox="true"/>
            <p:nvPr/>
          </p:nvSpPr>
          <p:spPr>
            <a:xfrm rot="0">
              <a:off x="1331527" y="192133"/>
              <a:ext cx="1538946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  <a:r>
                <a:rPr lang="en-US" sz="1017" spc="171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CHALLENGE</a:t>
              </a:r>
            </a:p>
          </p:txBody>
        </p:sp>
        <p:sp>
          <p:nvSpPr>
            <p:cNvPr name="TextBox 98" id="98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99" id="99"/>
            <p:cNvSpPr txBox="true"/>
            <p:nvPr/>
          </p:nvSpPr>
          <p:spPr>
            <a:xfrm rot="0">
              <a:off x="185461" y="1340072"/>
              <a:ext cx="3958577" cy="1734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95"/>
                </a:lnSpc>
                <a:spcBef>
                  <a:spcPct val="0"/>
                </a:spcBef>
              </a:pPr>
            </a:p>
          </p:txBody>
        </p:sp>
        <p:sp>
          <p:nvSpPr>
            <p:cNvPr name="TextBox 100" id="100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grpSp>
          <p:nvGrpSpPr>
            <p:cNvPr name="Group 101" id="101"/>
            <p:cNvGrpSpPr/>
            <p:nvPr/>
          </p:nvGrpSpPr>
          <p:grpSpPr>
            <a:xfrm rot="0">
              <a:off x="1536504" y="831335"/>
              <a:ext cx="1106690" cy="423398"/>
              <a:chOff x="0" y="0"/>
              <a:chExt cx="155098" cy="59338"/>
            </a:xfrm>
          </p:grpSpPr>
          <p:sp>
            <p:nvSpPr>
              <p:cNvPr name="Freeform 102" id="102"/>
              <p:cNvSpPr/>
              <p:nvPr/>
            </p:nvSpPr>
            <p:spPr>
              <a:xfrm flipH="false" flipV="false" rot="0">
                <a:off x="0" y="0"/>
                <a:ext cx="155098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55098">
                    <a:moveTo>
                      <a:pt x="29669" y="0"/>
                    </a:moveTo>
                    <a:lnTo>
                      <a:pt x="125430" y="0"/>
                    </a:lnTo>
                    <a:cubicBezTo>
                      <a:pt x="133298" y="0"/>
                      <a:pt x="140845" y="3126"/>
                      <a:pt x="146409" y="8690"/>
                    </a:cubicBezTo>
                    <a:cubicBezTo>
                      <a:pt x="151973" y="14254"/>
                      <a:pt x="155098" y="21800"/>
                      <a:pt x="155098" y="29669"/>
                    </a:cubicBezTo>
                    <a:lnTo>
                      <a:pt x="155098" y="29669"/>
                    </a:lnTo>
                    <a:cubicBezTo>
                      <a:pt x="155098" y="37537"/>
                      <a:pt x="151973" y="45084"/>
                      <a:pt x="146409" y="50648"/>
                    </a:cubicBezTo>
                    <a:cubicBezTo>
                      <a:pt x="140845" y="56212"/>
                      <a:pt x="133298" y="59338"/>
                      <a:pt x="12543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03" id="103"/>
              <p:cNvSpPr txBox="true"/>
              <p:nvPr/>
            </p:nvSpPr>
            <p:spPr>
              <a:xfrm>
                <a:off x="0" y="-28575"/>
                <a:ext cx="155098" cy="879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104" id="104"/>
            <p:cNvSpPr txBox="true"/>
            <p:nvPr/>
          </p:nvSpPr>
          <p:spPr>
            <a:xfrm rot="0">
              <a:off x="1443921" y="922036"/>
              <a:ext cx="1282750" cy="218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89"/>
                </a:lnSpc>
                <a:spcBef>
                  <a:spcPct val="0"/>
                </a:spcBef>
              </a:pPr>
              <a:r>
                <a:rPr lang="en-US" b="true" sz="106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DRAWING</a:t>
              </a:r>
            </a:p>
          </p:txBody>
        </p:sp>
        <p:sp>
          <p:nvSpPr>
            <p:cNvPr name="TextBox 105" id="105"/>
            <p:cNvSpPr txBox="true"/>
            <p:nvPr/>
          </p:nvSpPr>
          <p:spPr>
            <a:xfrm rot="0">
              <a:off x="439084" y="2033855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seconds to get your team to guess</a:t>
              </a:r>
            </a:p>
          </p:txBody>
        </p:sp>
        <p:sp>
          <p:nvSpPr>
            <p:cNvPr name="TextBox 106" id="106"/>
            <p:cNvSpPr txBox="true"/>
            <p:nvPr/>
          </p:nvSpPr>
          <p:spPr>
            <a:xfrm rot="0">
              <a:off x="439084" y="2193760"/>
              <a:ext cx="2955548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If the team fails, the next team can make a guess</a:t>
              </a:r>
            </a:p>
          </p:txBody>
        </p:sp>
      </p:grpSp>
      <p:grpSp>
        <p:nvGrpSpPr>
          <p:cNvPr name="Group 107" id="107"/>
          <p:cNvGrpSpPr/>
          <p:nvPr/>
        </p:nvGrpSpPr>
        <p:grpSpPr>
          <a:xfrm rot="0">
            <a:off x="3998401" y="3065584"/>
            <a:ext cx="3117986" cy="2102134"/>
            <a:chOff x="0" y="0"/>
            <a:chExt cx="4157315" cy="2802845"/>
          </a:xfrm>
        </p:grpSpPr>
        <p:grpSp>
          <p:nvGrpSpPr>
            <p:cNvPr name="Group 108" id="108"/>
            <p:cNvGrpSpPr/>
            <p:nvPr/>
          </p:nvGrpSpPr>
          <p:grpSpPr>
            <a:xfrm rot="0">
              <a:off x="13277" y="0"/>
              <a:ext cx="4144038" cy="2802845"/>
              <a:chOff x="0" y="0"/>
              <a:chExt cx="798189" cy="539860"/>
            </a:xfrm>
          </p:grpSpPr>
          <p:sp>
            <p:nvSpPr>
              <p:cNvPr name="Freeform 109" id="109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55401" y="0"/>
                    </a:moveTo>
                    <a:lnTo>
                      <a:pt x="742788" y="0"/>
                    </a:lnTo>
                    <a:cubicBezTo>
                      <a:pt x="757481" y="0"/>
                      <a:pt x="771572" y="5837"/>
                      <a:pt x="781962" y="16227"/>
                    </a:cubicBezTo>
                    <a:cubicBezTo>
                      <a:pt x="792352" y="26616"/>
                      <a:pt x="798189" y="40708"/>
                      <a:pt x="798189" y="55401"/>
                    </a:cubicBezTo>
                    <a:lnTo>
                      <a:pt x="798189" y="484459"/>
                    </a:lnTo>
                    <a:cubicBezTo>
                      <a:pt x="798189" y="515056"/>
                      <a:pt x="773385" y="539860"/>
                      <a:pt x="742788" y="539860"/>
                    </a:cubicBezTo>
                    <a:lnTo>
                      <a:pt x="55401" y="539860"/>
                    </a:lnTo>
                    <a:cubicBezTo>
                      <a:pt x="40708" y="539860"/>
                      <a:pt x="26616" y="534023"/>
                      <a:pt x="16227" y="523633"/>
                    </a:cubicBezTo>
                    <a:cubicBezTo>
                      <a:pt x="5837" y="513243"/>
                      <a:pt x="0" y="499152"/>
                      <a:pt x="0" y="484459"/>
                    </a:cubicBezTo>
                    <a:lnTo>
                      <a:pt x="0" y="55401"/>
                    </a:lnTo>
                    <a:cubicBezTo>
                      <a:pt x="0" y="40708"/>
                      <a:pt x="5837" y="26616"/>
                      <a:pt x="16227" y="16227"/>
                    </a:cubicBezTo>
                    <a:cubicBezTo>
                      <a:pt x="26616" y="5837"/>
                      <a:pt x="40708" y="0"/>
                      <a:pt x="554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D5307"/>
                </a:solidFill>
                <a:prstDash val="solid"/>
                <a:miter/>
              </a:ln>
            </p:spPr>
          </p:sp>
          <p:sp>
            <p:nvSpPr>
              <p:cNvPr name="TextBox 110" id="110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11" id="111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12" id="112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49569" y="0"/>
                    </a:moveTo>
                    <a:lnTo>
                      <a:pt x="748619" y="0"/>
                    </a:lnTo>
                    <a:cubicBezTo>
                      <a:pt x="775996" y="0"/>
                      <a:pt x="798189" y="22193"/>
                      <a:pt x="798189" y="49569"/>
                    </a:cubicBezTo>
                    <a:lnTo>
                      <a:pt x="798189" y="98378"/>
                    </a:lnTo>
                    <a:cubicBezTo>
                      <a:pt x="798189" y="125755"/>
                      <a:pt x="775996" y="147948"/>
                      <a:pt x="748619" y="147948"/>
                    </a:cubicBezTo>
                    <a:lnTo>
                      <a:pt x="49569" y="147948"/>
                    </a:lnTo>
                    <a:cubicBezTo>
                      <a:pt x="22193" y="147948"/>
                      <a:pt x="0" y="125755"/>
                      <a:pt x="0" y="98378"/>
                    </a:cubicBezTo>
                    <a:lnTo>
                      <a:pt x="0" y="49569"/>
                    </a:lnTo>
                    <a:cubicBezTo>
                      <a:pt x="0" y="22193"/>
                      <a:pt x="22193" y="0"/>
                      <a:pt x="495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13" id="113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14" id="114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15" id="115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16" id="116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17" id="117"/>
            <p:cNvGrpSpPr/>
            <p:nvPr/>
          </p:nvGrpSpPr>
          <p:grpSpPr>
            <a:xfrm rot="0">
              <a:off x="169757" y="2003084"/>
              <a:ext cx="3862484" cy="691191"/>
              <a:chOff x="0" y="0"/>
              <a:chExt cx="743958" cy="133131"/>
            </a:xfrm>
          </p:grpSpPr>
          <p:sp>
            <p:nvSpPr>
              <p:cNvPr name="Freeform 118" id="118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31284" y="0"/>
                    </a:moveTo>
                    <a:lnTo>
                      <a:pt x="712674" y="0"/>
                    </a:lnTo>
                    <a:cubicBezTo>
                      <a:pt x="720971" y="0"/>
                      <a:pt x="728929" y="3296"/>
                      <a:pt x="734795" y="9163"/>
                    </a:cubicBezTo>
                    <a:cubicBezTo>
                      <a:pt x="740662" y="15030"/>
                      <a:pt x="743958" y="22987"/>
                      <a:pt x="743958" y="31284"/>
                    </a:cubicBezTo>
                    <a:lnTo>
                      <a:pt x="743958" y="101847"/>
                    </a:lnTo>
                    <a:cubicBezTo>
                      <a:pt x="743958" y="119125"/>
                      <a:pt x="729952" y="133131"/>
                      <a:pt x="712674" y="133131"/>
                    </a:cubicBezTo>
                    <a:lnTo>
                      <a:pt x="31284" y="133131"/>
                    </a:lnTo>
                    <a:cubicBezTo>
                      <a:pt x="22987" y="133131"/>
                      <a:pt x="15030" y="129835"/>
                      <a:pt x="9163" y="123968"/>
                    </a:cubicBezTo>
                    <a:cubicBezTo>
                      <a:pt x="3296" y="118102"/>
                      <a:pt x="0" y="110144"/>
                      <a:pt x="0" y="101847"/>
                    </a:cubicBezTo>
                    <a:lnTo>
                      <a:pt x="0" y="31284"/>
                    </a:lnTo>
                    <a:cubicBezTo>
                      <a:pt x="0" y="22987"/>
                      <a:pt x="3296" y="15030"/>
                      <a:pt x="9163" y="9163"/>
                    </a:cubicBezTo>
                    <a:cubicBezTo>
                      <a:pt x="15030" y="3296"/>
                      <a:pt x="22987" y="0"/>
                      <a:pt x="31284" y="0"/>
                    </a:cubicBezTo>
                    <a:close/>
                  </a:path>
                </a:pathLst>
              </a:custGeom>
              <a:solidFill>
                <a:srgbClr val="E8D7CC"/>
              </a:solidFill>
            </p:spPr>
          </p:sp>
          <p:sp>
            <p:nvSpPr>
              <p:cNvPr name="TextBox 119" id="119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20" id="120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21" id="121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22" id="122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23" id="123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124" id="124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25" id="125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26" id="126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127" id="127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28" id="128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129" id="129"/>
            <p:cNvSpPr txBox="true"/>
            <p:nvPr/>
          </p:nvSpPr>
          <p:spPr>
            <a:xfrm rot="0">
              <a:off x="1331527" y="192133"/>
              <a:ext cx="1538946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  <a:r>
                <a:rPr lang="en-US" sz="1017" spc="171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CHALLENGE</a:t>
              </a:r>
            </a:p>
          </p:txBody>
        </p:sp>
        <p:sp>
          <p:nvSpPr>
            <p:cNvPr name="TextBox 130" id="130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131" id="131"/>
            <p:cNvSpPr txBox="true"/>
            <p:nvPr/>
          </p:nvSpPr>
          <p:spPr>
            <a:xfrm rot="0">
              <a:off x="185461" y="1340072"/>
              <a:ext cx="3958577" cy="1734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95"/>
                </a:lnSpc>
                <a:spcBef>
                  <a:spcPct val="0"/>
                </a:spcBef>
              </a:pPr>
            </a:p>
          </p:txBody>
        </p:sp>
        <p:sp>
          <p:nvSpPr>
            <p:cNvPr name="TextBox 132" id="132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grpSp>
          <p:nvGrpSpPr>
            <p:cNvPr name="Group 133" id="133"/>
            <p:cNvGrpSpPr/>
            <p:nvPr/>
          </p:nvGrpSpPr>
          <p:grpSpPr>
            <a:xfrm rot="0">
              <a:off x="1536504" y="831335"/>
              <a:ext cx="1106690" cy="423398"/>
              <a:chOff x="0" y="0"/>
              <a:chExt cx="155098" cy="59338"/>
            </a:xfrm>
          </p:grpSpPr>
          <p:sp>
            <p:nvSpPr>
              <p:cNvPr name="Freeform 134" id="134"/>
              <p:cNvSpPr/>
              <p:nvPr/>
            </p:nvSpPr>
            <p:spPr>
              <a:xfrm flipH="false" flipV="false" rot="0">
                <a:off x="0" y="0"/>
                <a:ext cx="155098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55098">
                    <a:moveTo>
                      <a:pt x="29669" y="0"/>
                    </a:moveTo>
                    <a:lnTo>
                      <a:pt x="125430" y="0"/>
                    </a:lnTo>
                    <a:cubicBezTo>
                      <a:pt x="133298" y="0"/>
                      <a:pt x="140845" y="3126"/>
                      <a:pt x="146409" y="8690"/>
                    </a:cubicBezTo>
                    <a:cubicBezTo>
                      <a:pt x="151973" y="14254"/>
                      <a:pt x="155098" y="21800"/>
                      <a:pt x="155098" y="29669"/>
                    </a:cubicBezTo>
                    <a:lnTo>
                      <a:pt x="155098" y="29669"/>
                    </a:lnTo>
                    <a:cubicBezTo>
                      <a:pt x="155098" y="37537"/>
                      <a:pt x="151973" y="45084"/>
                      <a:pt x="146409" y="50648"/>
                    </a:cubicBezTo>
                    <a:cubicBezTo>
                      <a:pt x="140845" y="56212"/>
                      <a:pt x="133298" y="59338"/>
                      <a:pt x="12543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35" id="135"/>
              <p:cNvSpPr txBox="true"/>
              <p:nvPr/>
            </p:nvSpPr>
            <p:spPr>
              <a:xfrm>
                <a:off x="0" y="-28575"/>
                <a:ext cx="155098" cy="879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136" id="136"/>
            <p:cNvSpPr txBox="true"/>
            <p:nvPr/>
          </p:nvSpPr>
          <p:spPr>
            <a:xfrm rot="0">
              <a:off x="1443921" y="922036"/>
              <a:ext cx="1282750" cy="218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89"/>
                </a:lnSpc>
                <a:spcBef>
                  <a:spcPct val="0"/>
                </a:spcBef>
              </a:pPr>
              <a:r>
                <a:rPr lang="en-US" b="true" sz="106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MIME</a:t>
              </a:r>
            </a:p>
          </p:txBody>
        </p:sp>
        <p:sp>
          <p:nvSpPr>
            <p:cNvPr name="TextBox 137" id="137"/>
            <p:cNvSpPr txBox="true"/>
            <p:nvPr/>
          </p:nvSpPr>
          <p:spPr>
            <a:xfrm rot="0">
              <a:off x="439084" y="1741282"/>
              <a:ext cx="3451332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</a:p>
          </p:txBody>
        </p:sp>
        <p:sp>
          <p:nvSpPr>
            <p:cNvPr name="TextBox 138" id="138"/>
            <p:cNvSpPr txBox="true"/>
            <p:nvPr/>
          </p:nvSpPr>
          <p:spPr>
            <a:xfrm rot="0">
              <a:off x="439084" y="2033855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seconds to get your team to guess</a:t>
              </a:r>
            </a:p>
          </p:txBody>
        </p:sp>
        <p:sp>
          <p:nvSpPr>
            <p:cNvPr name="TextBox 139" id="139"/>
            <p:cNvSpPr txBox="true"/>
            <p:nvPr/>
          </p:nvSpPr>
          <p:spPr>
            <a:xfrm rot="0">
              <a:off x="439084" y="2193760"/>
              <a:ext cx="2955548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If the team fails, the next team can make a guess</a:t>
              </a:r>
            </a:p>
          </p:txBody>
        </p:sp>
      </p:grpSp>
      <p:grpSp>
        <p:nvGrpSpPr>
          <p:cNvPr name="Group 140" id="140"/>
          <p:cNvGrpSpPr/>
          <p:nvPr/>
        </p:nvGrpSpPr>
        <p:grpSpPr>
          <a:xfrm rot="0">
            <a:off x="530055" y="5457667"/>
            <a:ext cx="3117986" cy="2102134"/>
            <a:chOff x="0" y="0"/>
            <a:chExt cx="4157315" cy="2802845"/>
          </a:xfrm>
        </p:grpSpPr>
        <p:grpSp>
          <p:nvGrpSpPr>
            <p:cNvPr name="Group 141" id="141"/>
            <p:cNvGrpSpPr/>
            <p:nvPr/>
          </p:nvGrpSpPr>
          <p:grpSpPr>
            <a:xfrm rot="0">
              <a:off x="13277" y="0"/>
              <a:ext cx="4144038" cy="2802845"/>
              <a:chOff x="0" y="0"/>
              <a:chExt cx="798189" cy="539860"/>
            </a:xfrm>
          </p:grpSpPr>
          <p:sp>
            <p:nvSpPr>
              <p:cNvPr name="Freeform 142" id="142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55401" y="0"/>
                    </a:moveTo>
                    <a:lnTo>
                      <a:pt x="742788" y="0"/>
                    </a:lnTo>
                    <a:cubicBezTo>
                      <a:pt x="757481" y="0"/>
                      <a:pt x="771572" y="5837"/>
                      <a:pt x="781962" y="16227"/>
                    </a:cubicBezTo>
                    <a:cubicBezTo>
                      <a:pt x="792352" y="26616"/>
                      <a:pt x="798189" y="40708"/>
                      <a:pt x="798189" y="55401"/>
                    </a:cubicBezTo>
                    <a:lnTo>
                      <a:pt x="798189" y="484459"/>
                    </a:lnTo>
                    <a:cubicBezTo>
                      <a:pt x="798189" y="515056"/>
                      <a:pt x="773385" y="539860"/>
                      <a:pt x="742788" y="539860"/>
                    </a:cubicBezTo>
                    <a:lnTo>
                      <a:pt x="55401" y="539860"/>
                    </a:lnTo>
                    <a:cubicBezTo>
                      <a:pt x="40708" y="539860"/>
                      <a:pt x="26616" y="534023"/>
                      <a:pt x="16227" y="523633"/>
                    </a:cubicBezTo>
                    <a:cubicBezTo>
                      <a:pt x="5837" y="513243"/>
                      <a:pt x="0" y="499152"/>
                      <a:pt x="0" y="484459"/>
                    </a:cubicBezTo>
                    <a:lnTo>
                      <a:pt x="0" y="55401"/>
                    </a:lnTo>
                    <a:cubicBezTo>
                      <a:pt x="0" y="40708"/>
                      <a:pt x="5837" y="26616"/>
                      <a:pt x="16227" y="16227"/>
                    </a:cubicBezTo>
                    <a:cubicBezTo>
                      <a:pt x="26616" y="5837"/>
                      <a:pt x="40708" y="0"/>
                      <a:pt x="554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D5307"/>
                </a:solidFill>
                <a:prstDash val="solid"/>
                <a:miter/>
              </a:ln>
            </p:spPr>
          </p:sp>
          <p:sp>
            <p:nvSpPr>
              <p:cNvPr name="TextBox 143" id="143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44" id="144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45" id="145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49569" y="0"/>
                    </a:moveTo>
                    <a:lnTo>
                      <a:pt x="748619" y="0"/>
                    </a:lnTo>
                    <a:cubicBezTo>
                      <a:pt x="775996" y="0"/>
                      <a:pt x="798189" y="22193"/>
                      <a:pt x="798189" y="49569"/>
                    </a:cubicBezTo>
                    <a:lnTo>
                      <a:pt x="798189" y="98378"/>
                    </a:lnTo>
                    <a:cubicBezTo>
                      <a:pt x="798189" y="125755"/>
                      <a:pt x="775996" y="147948"/>
                      <a:pt x="748619" y="147948"/>
                    </a:cubicBezTo>
                    <a:lnTo>
                      <a:pt x="49569" y="147948"/>
                    </a:lnTo>
                    <a:cubicBezTo>
                      <a:pt x="22193" y="147948"/>
                      <a:pt x="0" y="125755"/>
                      <a:pt x="0" y="98378"/>
                    </a:cubicBezTo>
                    <a:lnTo>
                      <a:pt x="0" y="49569"/>
                    </a:lnTo>
                    <a:cubicBezTo>
                      <a:pt x="0" y="22193"/>
                      <a:pt x="22193" y="0"/>
                      <a:pt x="495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46" id="146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47" id="147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48" id="148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49" id="149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50" id="150"/>
            <p:cNvGrpSpPr/>
            <p:nvPr/>
          </p:nvGrpSpPr>
          <p:grpSpPr>
            <a:xfrm rot="0">
              <a:off x="169757" y="2003084"/>
              <a:ext cx="3862484" cy="691191"/>
              <a:chOff x="0" y="0"/>
              <a:chExt cx="743958" cy="133131"/>
            </a:xfrm>
          </p:grpSpPr>
          <p:sp>
            <p:nvSpPr>
              <p:cNvPr name="Freeform 151" id="151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31284" y="0"/>
                    </a:moveTo>
                    <a:lnTo>
                      <a:pt x="712674" y="0"/>
                    </a:lnTo>
                    <a:cubicBezTo>
                      <a:pt x="720971" y="0"/>
                      <a:pt x="728929" y="3296"/>
                      <a:pt x="734795" y="9163"/>
                    </a:cubicBezTo>
                    <a:cubicBezTo>
                      <a:pt x="740662" y="15030"/>
                      <a:pt x="743958" y="22987"/>
                      <a:pt x="743958" y="31284"/>
                    </a:cubicBezTo>
                    <a:lnTo>
                      <a:pt x="743958" y="101847"/>
                    </a:lnTo>
                    <a:cubicBezTo>
                      <a:pt x="743958" y="119125"/>
                      <a:pt x="729952" y="133131"/>
                      <a:pt x="712674" y="133131"/>
                    </a:cubicBezTo>
                    <a:lnTo>
                      <a:pt x="31284" y="133131"/>
                    </a:lnTo>
                    <a:cubicBezTo>
                      <a:pt x="22987" y="133131"/>
                      <a:pt x="15030" y="129835"/>
                      <a:pt x="9163" y="123968"/>
                    </a:cubicBezTo>
                    <a:cubicBezTo>
                      <a:pt x="3296" y="118102"/>
                      <a:pt x="0" y="110144"/>
                      <a:pt x="0" y="101847"/>
                    </a:cubicBezTo>
                    <a:lnTo>
                      <a:pt x="0" y="31284"/>
                    </a:lnTo>
                    <a:cubicBezTo>
                      <a:pt x="0" y="22987"/>
                      <a:pt x="3296" y="15030"/>
                      <a:pt x="9163" y="9163"/>
                    </a:cubicBezTo>
                    <a:cubicBezTo>
                      <a:pt x="15030" y="3296"/>
                      <a:pt x="22987" y="0"/>
                      <a:pt x="31284" y="0"/>
                    </a:cubicBezTo>
                    <a:close/>
                  </a:path>
                </a:pathLst>
              </a:custGeom>
              <a:solidFill>
                <a:srgbClr val="E8D7CC"/>
              </a:solidFill>
            </p:spPr>
          </p:sp>
          <p:sp>
            <p:nvSpPr>
              <p:cNvPr name="TextBox 152" id="152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53" id="153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54" id="154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55" id="155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56" id="156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157" id="157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58" id="158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59" id="159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160" id="160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61" id="161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162" id="162"/>
            <p:cNvSpPr txBox="true"/>
            <p:nvPr/>
          </p:nvSpPr>
          <p:spPr>
            <a:xfrm rot="0">
              <a:off x="1331527" y="192133"/>
              <a:ext cx="1538946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  <a:r>
                <a:rPr lang="en-US" sz="1017" spc="171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CHALLENGE</a:t>
              </a:r>
            </a:p>
          </p:txBody>
        </p:sp>
        <p:sp>
          <p:nvSpPr>
            <p:cNvPr name="TextBox 163" id="163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164" id="164"/>
            <p:cNvSpPr txBox="true"/>
            <p:nvPr/>
          </p:nvSpPr>
          <p:spPr>
            <a:xfrm rot="0">
              <a:off x="185461" y="1340072"/>
              <a:ext cx="3958577" cy="1734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95"/>
                </a:lnSpc>
                <a:spcBef>
                  <a:spcPct val="0"/>
                </a:spcBef>
              </a:pPr>
            </a:p>
          </p:txBody>
        </p:sp>
        <p:sp>
          <p:nvSpPr>
            <p:cNvPr name="TextBox 165" id="165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grpSp>
          <p:nvGrpSpPr>
            <p:cNvPr name="Group 166" id="166"/>
            <p:cNvGrpSpPr/>
            <p:nvPr/>
          </p:nvGrpSpPr>
          <p:grpSpPr>
            <a:xfrm rot="0">
              <a:off x="1536504" y="831335"/>
              <a:ext cx="1106690" cy="423398"/>
              <a:chOff x="0" y="0"/>
              <a:chExt cx="155098" cy="59338"/>
            </a:xfrm>
          </p:grpSpPr>
          <p:sp>
            <p:nvSpPr>
              <p:cNvPr name="Freeform 167" id="167"/>
              <p:cNvSpPr/>
              <p:nvPr/>
            </p:nvSpPr>
            <p:spPr>
              <a:xfrm flipH="false" flipV="false" rot="0">
                <a:off x="0" y="0"/>
                <a:ext cx="155098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55098">
                    <a:moveTo>
                      <a:pt x="29669" y="0"/>
                    </a:moveTo>
                    <a:lnTo>
                      <a:pt x="125430" y="0"/>
                    </a:lnTo>
                    <a:cubicBezTo>
                      <a:pt x="133298" y="0"/>
                      <a:pt x="140845" y="3126"/>
                      <a:pt x="146409" y="8690"/>
                    </a:cubicBezTo>
                    <a:cubicBezTo>
                      <a:pt x="151973" y="14254"/>
                      <a:pt x="155098" y="21800"/>
                      <a:pt x="155098" y="29669"/>
                    </a:cubicBezTo>
                    <a:lnTo>
                      <a:pt x="155098" y="29669"/>
                    </a:lnTo>
                    <a:cubicBezTo>
                      <a:pt x="155098" y="37537"/>
                      <a:pt x="151973" y="45084"/>
                      <a:pt x="146409" y="50648"/>
                    </a:cubicBezTo>
                    <a:cubicBezTo>
                      <a:pt x="140845" y="56212"/>
                      <a:pt x="133298" y="59338"/>
                      <a:pt x="12543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68" id="168"/>
              <p:cNvSpPr txBox="true"/>
              <p:nvPr/>
            </p:nvSpPr>
            <p:spPr>
              <a:xfrm>
                <a:off x="0" y="-28575"/>
                <a:ext cx="155098" cy="879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169" id="169"/>
            <p:cNvSpPr txBox="true"/>
            <p:nvPr/>
          </p:nvSpPr>
          <p:spPr>
            <a:xfrm rot="0">
              <a:off x="1443921" y="922036"/>
              <a:ext cx="1282750" cy="218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89"/>
                </a:lnSpc>
                <a:spcBef>
                  <a:spcPct val="0"/>
                </a:spcBef>
              </a:pPr>
              <a:r>
                <a:rPr lang="en-US" b="true" sz="106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DRAWING</a:t>
              </a:r>
            </a:p>
          </p:txBody>
        </p:sp>
        <p:sp>
          <p:nvSpPr>
            <p:cNvPr name="TextBox 170" id="170"/>
            <p:cNvSpPr txBox="true"/>
            <p:nvPr/>
          </p:nvSpPr>
          <p:spPr>
            <a:xfrm rot="0">
              <a:off x="439084" y="2033855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seconds to get your team to guess</a:t>
              </a:r>
            </a:p>
          </p:txBody>
        </p:sp>
        <p:sp>
          <p:nvSpPr>
            <p:cNvPr name="TextBox 171" id="171"/>
            <p:cNvSpPr txBox="true"/>
            <p:nvPr/>
          </p:nvSpPr>
          <p:spPr>
            <a:xfrm rot="0">
              <a:off x="439084" y="2193760"/>
              <a:ext cx="2955548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If the team fails, the next team can make a guess</a:t>
              </a:r>
            </a:p>
          </p:txBody>
        </p:sp>
      </p:grpSp>
      <p:grpSp>
        <p:nvGrpSpPr>
          <p:cNvPr name="Group 172" id="172"/>
          <p:cNvGrpSpPr/>
          <p:nvPr/>
        </p:nvGrpSpPr>
        <p:grpSpPr>
          <a:xfrm rot="0">
            <a:off x="3998401" y="5457667"/>
            <a:ext cx="3117986" cy="2102134"/>
            <a:chOff x="0" y="0"/>
            <a:chExt cx="4157315" cy="2802845"/>
          </a:xfrm>
        </p:grpSpPr>
        <p:grpSp>
          <p:nvGrpSpPr>
            <p:cNvPr name="Group 173" id="173"/>
            <p:cNvGrpSpPr/>
            <p:nvPr/>
          </p:nvGrpSpPr>
          <p:grpSpPr>
            <a:xfrm rot="0">
              <a:off x="13277" y="0"/>
              <a:ext cx="4144038" cy="2802845"/>
              <a:chOff x="0" y="0"/>
              <a:chExt cx="798189" cy="539860"/>
            </a:xfrm>
          </p:grpSpPr>
          <p:sp>
            <p:nvSpPr>
              <p:cNvPr name="Freeform 174" id="174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55401" y="0"/>
                    </a:moveTo>
                    <a:lnTo>
                      <a:pt x="742788" y="0"/>
                    </a:lnTo>
                    <a:cubicBezTo>
                      <a:pt x="757481" y="0"/>
                      <a:pt x="771572" y="5837"/>
                      <a:pt x="781962" y="16227"/>
                    </a:cubicBezTo>
                    <a:cubicBezTo>
                      <a:pt x="792352" y="26616"/>
                      <a:pt x="798189" y="40708"/>
                      <a:pt x="798189" y="55401"/>
                    </a:cubicBezTo>
                    <a:lnTo>
                      <a:pt x="798189" y="484459"/>
                    </a:lnTo>
                    <a:cubicBezTo>
                      <a:pt x="798189" y="515056"/>
                      <a:pt x="773385" y="539860"/>
                      <a:pt x="742788" y="539860"/>
                    </a:cubicBezTo>
                    <a:lnTo>
                      <a:pt x="55401" y="539860"/>
                    </a:lnTo>
                    <a:cubicBezTo>
                      <a:pt x="40708" y="539860"/>
                      <a:pt x="26616" y="534023"/>
                      <a:pt x="16227" y="523633"/>
                    </a:cubicBezTo>
                    <a:cubicBezTo>
                      <a:pt x="5837" y="513243"/>
                      <a:pt x="0" y="499152"/>
                      <a:pt x="0" y="484459"/>
                    </a:cubicBezTo>
                    <a:lnTo>
                      <a:pt x="0" y="55401"/>
                    </a:lnTo>
                    <a:cubicBezTo>
                      <a:pt x="0" y="40708"/>
                      <a:pt x="5837" y="26616"/>
                      <a:pt x="16227" y="16227"/>
                    </a:cubicBezTo>
                    <a:cubicBezTo>
                      <a:pt x="26616" y="5837"/>
                      <a:pt x="40708" y="0"/>
                      <a:pt x="554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D5307"/>
                </a:solidFill>
                <a:prstDash val="solid"/>
                <a:miter/>
              </a:ln>
            </p:spPr>
          </p:sp>
          <p:sp>
            <p:nvSpPr>
              <p:cNvPr name="TextBox 175" id="175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76" id="176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177" id="177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49569" y="0"/>
                    </a:moveTo>
                    <a:lnTo>
                      <a:pt x="748619" y="0"/>
                    </a:lnTo>
                    <a:cubicBezTo>
                      <a:pt x="775996" y="0"/>
                      <a:pt x="798189" y="22193"/>
                      <a:pt x="798189" y="49569"/>
                    </a:cubicBezTo>
                    <a:lnTo>
                      <a:pt x="798189" y="98378"/>
                    </a:lnTo>
                    <a:cubicBezTo>
                      <a:pt x="798189" y="125755"/>
                      <a:pt x="775996" y="147948"/>
                      <a:pt x="748619" y="147948"/>
                    </a:cubicBezTo>
                    <a:lnTo>
                      <a:pt x="49569" y="147948"/>
                    </a:lnTo>
                    <a:cubicBezTo>
                      <a:pt x="22193" y="147948"/>
                      <a:pt x="0" y="125755"/>
                      <a:pt x="0" y="98378"/>
                    </a:cubicBezTo>
                    <a:lnTo>
                      <a:pt x="0" y="49569"/>
                    </a:lnTo>
                    <a:cubicBezTo>
                      <a:pt x="0" y="22193"/>
                      <a:pt x="22193" y="0"/>
                      <a:pt x="495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78" id="178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79" id="179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180" id="180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81" id="181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82" id="182"/>
            <p:cNvGrpSpPr/>
            <p:nvPr/>
          </p:nvGrpSpPr>
          <p:grpSpPr>
            <a:xfrm rot="0">
              <a:off x="169757" y="2003084"/>
              <a:ext cx="3862484" cy="691191"/>
              <a:chOff x="0" y="0"/>
              <a:chExt cx="743958" cy="133131"/>
            </a:xfrm>
          </p:grpSpPr>
          <p:sp>
            <p:nvSpPr>
              <p:cNvPr name="Freeform 183" id="183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31284" y="0"/>
                    </a:moveTo>
                    <a:lnTo>
                      <a:pt x="712674" y="0"/>
                    </a:lnTo>
                    <a:cubicBezTo>
                      <a:pt x="720971" y="0"/>
                      <a:pt x="728929" y="3296"/>
                      <a:pt x="734795" y="9163"/>
                    </a:cubicBezTo>
                    <a:cubicBezTo>
                      <a:pt x="740662" y="15030"/>
                      <a:pt x="743958" y="22987"/>
                      <a:pt x="743958" y="31284"/>
                    </a:cubicBezTo>
                    <a:lnTo>
                      <a:pt x="743958" y="101847"/>
                    </a:lnTo>
                    <a:cubicBezTo>
                      <a:pt x="743958" y="119125"/>
                      <a:pt x="729952" y="133131"/>
                      <a:pt x="712674" y="133131"/>
                    </a:cubicBezTo>
                    <a:lnTo>
                      <a:pt x="31284" y="133131"/>
                    </a:lnTo>
                    <a:cubicBezTo>
                      <a:pt x="22987" y="133131"/>
                      <a:pt x="15030" y="129835"/>
                      <a:pt x="9163" y="123968"/>
                    </a:cubicBezTo>
                    <a:cubicBezTo>
                      <a:pt x="3296" y="118102"/>
                      <a:pt x="0" y="110144"/>
                      <a:pt x="0" y="101847"/>
                    </a:cubicBezTo>
                    <a:lnTo>
                      <a:pt x="0" y="31284"/>
                    </a:lnTo>
                    <a:cubicBezTo>
                      <a:pt x="0" y="22987"/>
                      <a:pt x="3296" y="15030"/>
                      <a:pt x="9163" y="9163"/>
                    </a:cubicBezTo>
                    <a:cubicBezTo>
                      <a:pt x="15030" y="3296"/>
                      <a:pt x="22987" y="0"/>
                      <a:pt x="31284" y="0"/>
                    </a:cubicBezTo>
                    <a:close/>
                  </a:path>
                </a:pathLst>
              </a:custGeom>
              <a:solidFill>
                <a:srgbClr val="E8D7CC"/>
              </a:solidFill>
            </p:spPr>
          </p:sp>
          <p:sp>
            <p:nvSpPr>
              <p:cNvPr name="TextBox 184" id="184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185" id="185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186" id="186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87" id="187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88" id="188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189" id="189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90" id="190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191" id="191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192" id="192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193" id="193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194" id="194"/>
            <p:cNvSpPr txBox="true"/>
            <p:nvPr/>
          </p:nvSpPr>
          <p:spPr>
            <a:xfrm rot="0">
              <a:off x="1331527" y="192133"/>
              <a:ext cx="1538946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  <a:r>
                <a:rPr lang="en-US" sz="1017" spc="171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CHALLENGE</a:t>
              </a:r>
            </a:p>
          </p:txBody>
        </p:sp>
        <p:sp>
          <p:nvSpPr>
            <p:cNvPr name="TextBox 195" id="195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196" id="196"/>
            <p:cNvSpPr txBox="true"/>
            <p:nvPr/>
          </p:nvSpPr>
          <p:spPr>
            <a:xfrm rot="0">
              <a:off x="185461" y="1340072"/>
              <a:ext cx="3958577" cy="1734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95"/>
                </a:lnSpc>
                <a:spcBef>
                  <a:spcPct val="0"/>
                </a:spcBef>
              </a:pPr>
            </a:p>
          </p:txBody>
        </p:sp>
        <p:sp>
          <p:nvSpPr>
            <p:cNvPr name="TextBox 197" id="197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grpSp>
          <p:nvGrpSpPr>
            <p:cNvPr name="Group 198" id="198"/>
            <p:cNvGrpSpPr/>
            <p:nvPr/>
          </p:nvGrpSpPr>
          <p:grpSpPr>
            <a:xfrm rot="0">
              <a:off x="1536504" y="831335"/>
              <a:ext cx="1106690" cy="423398"/>
              <a:chOff x="0" y="0"/>
              <a:chExt cx="155098" cy="59338"/>
            </a:xfrm>
          </p:grpSpPr>
          <p:sp>
            <p:nvSpPr>
              <p:cNvPr name="Freeform 199" id="199"/>
              <p:cNvSpPr/>
              <p:nvPr/>
            </p:nvSpPr>
            <p:spPr>
              <a:xfrm flipH="false" flipV="false" rot="0">
                <a:off x="0" y="0"/>
                <a:ext cx="155098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55098">
                    <a:moveTo>
                      <a:pt x="29669" y="0"/>
                    </a:moveTo>
                    <a:lnTo>
                      <a:pt x="125430" y="0"/>
                    </a:lnTo>
                    <a:cubicBezTo>
                      <a:pt x="133298" y="0"/>
                      <a:pt x="140845" y="3126"/>
                      <a:pt x="146409" y="8690"/>
                    </a:cubicBezTo>
                    <a:cubicBezTo>
                      <a:pt x="151973" y="14254"/>
                      <a:pt x="155098" y="21800"/>
                      <a:pt x="155098" y="29669"/>
                    </a:cubicBezTo>
                    <a:lnTo>
                      <a:pt x="155098" y="29669"/>
                    </a:lnTo>
                    <a:cubicBezTo>
                      <a:pt x="155098" y="37537"/>
                      <a:pt x="151973" y="45084"/>
                      <a:pt x="146409" y="50648"/>
                    </a:cubicBezTo>
                    <a:cubicBezTo>
                      <a:pt x="140845" y="56212"/>
                      <a:pt x="133298" y="59338"/>
                      <a:pt x="12543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00" id="200"/>
              <p:cNvSpPr txBox="true"/>
              <p:nvPr/>
            </p:nvSpPr>
            <p:spPr>
              <a:xfrm>
                <a:off x="0" y="-28575"/>
                <a:ext cx="155098" cy="879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201" id="201"/>
            <p:cNvSpPr txBox="true"/>
            <p:nvPr/>
          </p:nvSpPr>
          <p:spPr>
            <a:xfrm rot="0">
              <a:off x="1443921" y="922036"/>
              <a:ext cx="1282750" cy="218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89"/>
                </a:lnSpc>
                <a:spcBef>
                  <a:spcPct val="0"/>
                </a:spcBef>
              </a:pPr>
              <a:r>
                <a:rPr lang="en-US" b="true" sz="106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MIME</a:t>
              </a:r>
            </a:p>
          </p:txBody>
        </p:sp>
        <p:sp>
          <p:nvSpPr>
            <p:cNvPr name="TextBox 202" id="202"/>
            <p:cNvSpPr txBox="true"/>
            <p:nvPr/>
          </p:nvSpPr>
          <p:spPr>
            <a:xfrm rot="0">
              <a:off x="439084" y="1741282"/>
              <a:ext cx="3451332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</a:p>
          </p:txBody>
        </p:sp>
        <p:sp>
          <p:nvSpPr>
            <p:cNvPr name="TextBox 203" id="203"/>
            <p:cNvSpPr txBox="true"/>
            <p:nvPr/>
          </p:nvSpPr>
          <p:spPr>
            <a:xfrm rot="0">
              <a:off x="439084" y="2033855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seconds to get your team to guess</a:t>
              </a:r>
            </a:p>
          </p:txBody>
        </p:sp>
        <p:sp>
          <p:nvSpPr>
            <p:cNvPr name="TextBox 204" id="204"/>
            <p:cNvSpPr txBox="true"/>
            <p:nvPr/>
          </p:nvSpPr>
          <p:spPr>
            <a:xfrm rot="0">
              <a:off x="439084" y="2193760"/>
              <a:ext cx="2955548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If the team fails, the next team can make a guess</a:t>
              </a:r>
            </a:p>
          </p:txBody>
        </p:sp>
      </p:grpSp>
      <p:grpSp>
        <p:nvGrpSpPr>
          <p:cNvPr name="Group 205" id="205"/>
          <p:cNvGrpSpPr/>
          <p:nvPr/>
        </p:nvGrpSpPr>
        <p:grpSpPr>
          <a:xfrm rot="0">
            <a:off x="530055" y="7809551"/>
            <a:ext cx="3117986" cy="2102134"/>
            <a:chOff x="0" y="0"/>
            <a:chExt cx="4157315" cy="2802845"/>
          </a:xfrm>
        </p:grpSpPr>
        <p:grpSp>
          <p:nvGrpSpPr>
            <p:cNvPr name="Group 206" id="206"/>
            <p:cNvGrpSpPr/>
            <p:nvPr/>
          </p:nvGrpSpPr>
          <p:grpSpPr>
            <a:xfrm rot="0">
              <a:off x="13277" y="0"/>
              <a:ext cx="4144038" cy="2802845"/>
              <a:chOff x="0" y="0"/>
              <a:chExt cx="798189" cy="539860"/>
            </a:xfrm>
          </p:grpSpPr>
          <p:sp>
            <p:nvSpPr>
              <p:cNvPr name="Freeform 207" id="207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55401" y="0"/>
                    </a:moveTo>
                    <a:lnTo>
                      <a:pt x="742788" y="0"/>
                    </a:lnTo>
                    <a:cubicBezTo>
                      <a:pt x="757481" y="0"/>
                      <a:pt x="771572" y="5837"/>
                      <a:pt x="781962" y="16227"/>
                    </a:cubicBezTo>
                    <a:cubicBezTo>
                      <a:pt x="792352" y="26616"/>
                      <a:pt x="798189" y="40708"/>
                      <a:pt x="798189" y="55401"/>
                    </a:cubicBezTo>
                    <a:lnTo>
                      <a:pt x="798189" y="484459"/>
                    </a:lnTo>
                    <a:cubicBezTo>
                      <a:pt x="798189" y="515056"/>
                      <a:pt x="773385" y="539860"/>
                      <a:pt x="742788" y="539860"/>
                    </a:cubicBezTo>
                    <a:lnTo>
                      <a:pt x="55401" y="539860"/>
                    </a:lnTo>
                    <a:cubicBezTo>
                      <a:pt x="40708" y="539860"/>
                      <a:pt x="26616" y="534023"/>
                      <a:pt x="16227" y="523633"/>
                    </a:cubicBezTo>
                    <a:cubicBezTo>
                      <a:pt x="5837" y="513243"/>
                      <a:pt x="0" y="499152"/>
                      <a:pt x="0" y="484459"/>
                    </a:cubicBezTo>
                    <a:lnTo>
                      <a:pt x="0" y="55401"/>
                    </a:lnTo>
                    <a:cubicBezTo>
                      <a:pt x="0" y="40708"/>
                      <a:pt x="5837" y="26616"/>
                      <a:pt x="16227" y="16227"/>
                    </a:cubicBezTo>
                    <a:cubicBezTo>
                      <a:pt x="26616" y="5837"/>
                      <a:pt x="40708" y="0"/>
                      <a:pt x="554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D5307"/>
                </a:solidFill>
                <a:prstDash val="solid"/>
                <a:miter/>
              </a:ln>
            </p:spPr>
          </p:sp>
          <p:sp>
            <p:nvSpPr>
              <p:cNvPr name="TextBox 208" id="208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09" id="209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210" id="210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49569" y="0"/>
                    </a:moveTo>
                    <a:lnTo>
                      <a:pt x="748619" y="0"/>
                    </a:lnTo>
                    <a:cubicBezTo>
                      <a:pt x="775996" y="0"/>
                      <a:pt x="798189" y="22193"/>
                      <a:pt x="798189" y="49569"/>
                    </a:cubicBezTo>
                    <a:lnTo>
                      <a:pt x="798189" y="98378"/>
                    </a:lnTo>
                    <a:cubicBezTo>
                      <a:pt x="798189" y="125755"/>
                      <a:pt x="775996" y="147948"/>
                      <a:pt x="748619" y="147948"/>
                    </a:cubicBezTo>
                    <a:lnTo>
                      <a:pt x="49569" y="147948"/>
                    </a:lnTo>
                    <a:cubicBezTo>
                      <a:pt x="22193" y="147948"/>
                      <a:pt x="0" y="125755"/>
                      <a:pt x="0" y="98378"/>
                    </a:cubicBezTo>
                    <a:lnTo>
                      <a:pt x="0" y="49569"/>
                    </a:lnTo>
                    <a:cubicBezTo>
                      <a:pt x="0" y="22193"/>
                      <a:pt x="22193" y="0"/>
                      <a:pt x="495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11" id="211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12" id="212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213" id="213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14" id="214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15" id="215"/>
            <p:cNvGrpSpPr/>
            <p:nvPr/>
          </p:nvGrpSpPr>
          <p:grpSpPr>
            <a:xfrm rot="0">
              <a:off x="169757" y="2003084"/>
              <a:ext cx="3862484" cy="691191"/>
              <a:chOff x="0" y="0"/>
              <a:chExt cx="743958" cy="133131"/>
            </a:xfrm>
          </p:grpSpPr>
          <p:sp>
            <p:nvSpPr>
              <p:cNvPr name="Freeform 216" id="216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31284" y="0"/>
                    </a:moveTo>
                    <a:lnTo>
                      <a:pt x="712674" y="0"/>
                    </a:lnTo>
                    <a:cubicBezTo>
                      <a:pt x="720971" y="0"/>
                      <a:pt x="728929" y="3296"/>
                      <a:pt x="734795" y="9163"/>
                    </a:cubicBezTo>
                    <a:cubicBezTo>
                      <a:pt x="740662" y="15030"/>
                      <a:pt x="743958" y="22987"/>
                      <a:pt x="743958" y="31284"/>
                    </a:cubicBezTo>
                    <a:lnTo>
                      <a:pt x="743958" y="101847"/>
                    </a:lnTo>
                    <a:cubicBezTo>
                      <a:pt x="743958" y="119125"/>
                      <a:pt x="729952" y="133131"/>
                      <a:pt x="712674" y="133131"/>
                    </a:cubicBezTo>
                    <a:lnTo>
                      <a:pt x="31284" y="133131"/>
                    </a:lnTo>
                    <a:cubicBezTo>
                      <a:pt x="22987" y="133131"/>
                      <a:pt x="15030" y="129835"/>
                      <a:pt x="9163" y="123968"/>
                    </a:cubicBezTo>
                    <a:cubicBezTo>
                      <a:pt x="3296" y="118102"/>
                      <a:pt x="0" y="110144"/>
                      <a:pt x="0" y="101847"/>
                    </a:cubicBezTo>
                    <a:lnTo>
                      <a:pt x="0" y="31284"/>
                    </a:lnTo>
                    <a:cubicBezTo>
                      <a:pt x="0" y="22987"/>
                      <a:pt x="3296" y="15030"/>
                      <a:pt x="9163" y="9163"/>
                    </a:cubicBezTo>
                    <a:cubicBezTo>
                      <a:pt x="15030" y="3296"/>
                      <a:pt x="22987" y="0"/>
                      <a:pt x="31284" y="0"/>
                    </a:cubicBezTo>
                    <a:close/>
                  </a:path>
                </a:pathLst>
              </a:custGeom>
              <a:solidFill>
                <a:srgbClr val="E8D7CC"/>
              </a:solidFill>
            </p:spPr>
          </p:sp>
          <p:sp>
            <p:nvSpPr>
              <p:cNvPr name="TextBox 217" id="217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218" id="218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219" id="219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20" id="220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21" id="221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222" id="222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23" id="223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24" id="224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225" id="225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26" id="226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227" id="227"/>
            <p:cNvSpPr txBox="true"/>
            <p:nvPr/>
          </p:nvSpPr>
          <p:spPr>
            <a:xfrm rot="0">
              <a:off x="1331527" y="192133"/>
              <a:ext cx="1538946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  <a:r>
                <a:rPr lang="en-US" sz="1017" spc="171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CHALLENGE</a:t>
              </a:r>
            </a:p>
          </p:txBody>
        </p:sp>
        <p:sp>
          <p:nvSpPr>
            <p:cNvPr name="TextBox 228" id="228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229" id="229"/>
            <p:cNvSpPr txBox="true"/>
            <p:nvPr/>
          </p:nvSpPr>
          <p:spPr>
            <a:xfrm rot="0">
              <a:off x="185461" y="1340072"/>
              <a:ext cx="3958577" cy="1734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95"/>
                </a:lnSpc>
                <a:spcBef>
                  <a:spcPct val="0"/>
                </a:spcBef>
              </a:pPr>
            </a:p>
          </p:txBody>
        </p:sp>
        <p:sp>
          <p:nvSpPr>
            <p:cNvPr name="TextBox 230" id="230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grpSp>
          <p:nvGrpSpPr>
            <p:cNvPr name="Group 231" id="231"/>
            <p:cNvGrpSpPr/>
            <p:nvPr/>
          </p:nvGrpSpPr>
          <p:grpSpPr>
            <a:xfrm rot="0">
              <a:off x="1536504" y="831335"/>
              <a:ext cx="1106690" cy="423398"/>
              <a:chOff x="0" y="0"/>
              <a:chExt cx="155098" cy="59338"/>
            </a:xfrm>
          </p:grpSpPr>
          <p:sp>
            <p:nvSpPr>
              <p:cNvPr name="Freeform 232" id="232"/>
              <p:cNvSpPr/>
              <p:nvPr/>
            </p:nvSpPr>
            <p:spPr>
              <a:xfrm flipH="false" flipV="false" rot="0">
                <a:off x="0" y="0"/>
                <a:ext cx="155098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55098">
                    <a:moveTo>
                      <a:pt x="29669" y="0"/>
                    </a:moveTo>
                    <a:lnTo>
                      <a:pt x="125430" y="0"/>
                    </a:lnTo>
                    <a:cubicBezTo>
                      <a:pt x="133298" y="0"/>
                      <a:pt x="140845" y="3126"/>
                      <a:pt x="146409" y="8690"/>
                    </a:cubicBezTo>
                    <a:cubicBezTo>
                      <a:pt x="151973" y="14254"/>
                      <a:pt x="155098" y="21800"/>
                      <a:pt x="155098" y="29669"/>
                    </a:cubicBezTo>
                    <a:lnTo>
                      <a:pt x="155098" y="29669"/>
                    </a:lnTo>
                    <a:cubicBezTo>
                      <a:pt x="155098" y="37537"/>
                      <a:pt x="151973" y="45084"/>
                      <a:pt x="146409" y="50648"/>
                    </a:cubicBezTo>
                    <a:cubicBezTo>
                      <a:pt x="140845" y="56212"/>
                      <a:pt x="133298" y="59338"/>
                      <a:pt x="12543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33" id="233"/>
              <p:cNvSpPr txBox="true"/>
              <p:nvPr/>
            </p:nvSpPr>
            <p:spPr>
              <a:xfrm>
                <a:off x="0" y="-28575"/>
                <a:ext cx="155098" cy="879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234" id="234"/>
            <p:cNvSpPr txBox="true"/>
            <p:nvPr/>
          </p:nvSpPr>
          <p:spPr>
            <a:xfrm rot="0">
              <a:off x="1443921" y="922036"/>
              <a:ext cx="1282750" cy="218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89"/>
                </a:lnSpc>
                <a:spcBef>
                  <a:spcPct val="0"/>
                </a:spcBef>
              </a:pPr>
              <a:r>
                <a:rPr lang="en-US" b="true" sz="106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DRAWING</a:t>
              </a:r>
            </a:p>
          </p:txBody>
        </p:sp>
        <p:sp>
          <p:nvSpPr>
            <p:cNvPr name="TextBox 235" id="235"/>
            <p:cNvSpPr txBox="true"/>
            <p:nvPr/>
          </p:nvSpPr>
          <p:spPr>
            <a:xfrm rot="0">
              <a:off x="439084" y="2033855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seconds to get your team to guess</a:t>
              </a:r>
            </a:p>
          </p:txBody>
        </p:sp>
        <p:sp>
          <p:nvSpPr>
            <p:cNvPr name="TextBox 236" id="236"/>
            <p:cNvSpPr txBox="true"/>
            <p:nvPr/>
          </p:nvSpPr>
          <p:spPr>
            <a:xfrm rot="0">
              <a:off x="439084" y="2193760"/>
              <a:ext cx="2955548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If the team fails, the next team can make a guess</a:t>
              </a:r>
            </a:p>
          </p:txBody>
        </p:sp>
      </p:grpSp>
      <p:grpSp>
        <p:nvGrpSpPr>
          <p:cNvPr name="Group 237" id="237"/>
          <p:cNvGrpSpPr/>
          <p:nvPr/>
        </p:nvGrpSpPr>
        <p:grpSpPr>
          <a:xfrm rot="0">
            <a:off x="3998401" y="7809551"/>
            <a:ext cx="3117986" cy="2102134"/>
            <a:chOff x="0" y="0"/>
            <a:chExt cx="4157315" cy="2802845"/>
          </a:xfrm>
        </p:grpSpPr>
        <p:grpSp>
          <p:nvGrpSpPr>
            <p:cNvPr name="Group 238" id="238"/>
            <p:cNvGrpSpPr/>
            <p:nvPr/>
          </p:nvGrpSpPr>
          <p:grpSpPr>
            <a:xfrm rot="0">
              <a:off x="13277" y="0"/>
              <a:ext cx="4144038" cy="2802845"/>
              <a:chOff x="0" y="0"/>
              <a:chExt cx="798189" cy="539860"/>
            </a:xfrm>
          </p:grpSpPr>
          <p:sp>
            <p:nvSpPr>
              <p:cNvPr name="Freeform 239" id="239"/>
              <p:cNvSpPr/>
              <p:nvPr/>
            </p:nvSpPr>
            <p:spPr>
              <a:xfrm flipH="false" flipV="false" rot="0">
                <a:off x="0" y="0"/>
                <a:ext cx="798189" cy="539860"/>
              </a:xfrm>
              <a:custGeom>
                <a:avLst/>
                <a:gdLst/>
                <a:ahLst/>
                <a:cxnLst/>
                <a:rect r="r" b="b" t="t" l="l"/>
                <a:pathLst>
                  <a:path h="539860" w="798189">
                    <a:moveTo>
                      <a:pt x="55401" y="0"/>
                    </a:moveTo>
                    <a:lnTo>
                      <a:pt x="742788" y="0"/>
                    </a:lnTo>
                    <a:cubicBezTo>
                      <a:pt x="757481" y="0"/>
                      <a:pt x="771572" y="5837"/>
                      <a:pt x="781962" y="16227"/>
                    </a:cubicBezTo>
                    <a:cubicBezTo>
                      <a:pt x="792352" y="26616"/>
                      <a:pt x="798189" y="40708"/>
                      <a:pt x="798189" y="55401"/>
                    </a:cubicBezTo>
                    <a:lnTo>
                      <a:pt x="798189" y="484459"/>
                    </a:lnTo>
                    <a:cubicBezTo>
                      <a:pt x="798189" y="515056"/>
                      <a:pt x="773385" y="539860"/>
                      <a:pt x="742788" y="539860"/>
                    </a:cubicBezTo>
                    <a:lnTo>
                      <a:pt x="55401" y="539860"/>
                    </a:lnTo>
                    <a:cubicBezTo>
                      <a:pt x="40708" y="539860"/>
                      <a:pt x="26616" y="534023"/>
                      <a:pt x="16227" y="523633"/>
                    </a:cubicBezTo>
                    <a:cubicBezTo>
                      <a:pt x="5837" y="513243"/>
                      <a:pt x="0" y="499152"/>
                      <a:pt x="0" y="484459"/>
                    </a:cubicBezTo>
                    <a:lnTo>
                      <a:pt x="0" y="55401"/>
                    </a:lnTo>
                    <a:cubicBezTo>
                      <a:pt x="0" y="40708"/>
                      <a:pt x="5837" y="26616"/>
                      <a:pt x="16227" y="16227"/>
                    </a:cubicBezTo>
                    <a:cubicBezTo>
                      <a:pt x="26616" y="5837"/>
                      <a:pt x="40708" y="0"/>
                      <a:pt x="554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CD5307"/>
                </a:solidFill>
                <a:prstDash val="solid"/>
                <a:miter/>
              </a:ln>
            </p:spPr>
          </p:sp>
          <p:sp>
            <p:nvSpPr>
              <p:cNvPr name="TextBox 240" id="240"/>
              <p:cNvSpPr txBox="true"/>
              <p:nvPr/>
            </p:nvSpPr>
            <p:spPr>
              <a:xfrm>
                <a:off x="0" y="-28575"/>
                <a:ext cx="798189" cy="568435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41" id="241"/>
            <p:cNvGrpSpPr/>
            <p:nvPr/>
          </p:nvGrpSpPr>
          <p:grpSpPr>
            <a:xfrm rot="0">
              <a:off x="0" y="0"/>
              <a:ext cx="4144038" cy="768115"/>
              <a:chOff x="0" y="0"/>
              <a:chExt cx="798189" cy="147948"/>
            </a:xfrm>
          </p:grpSpPr>
          <p:sp>
            <p:nvSpPr>
              <p:cNvPr name="Freeform 242" id="242"/>
              <p:cNvSpPr/>
              <p:nvPr/>
            </p:nvSpPr>
            <p:spPr>
              <a:xfrm flipH="false" flipV="false" rot="0">
                <a:off x="0" y="0"/>
                <a:ext cx="798189" cy="147948"/>
              </a:xfrm>
              <a:custGeom>
                <a:avLst/>
                <a:gdLst/>
                <a:ahLst/>
                <a:cxnLst/>
                <a:rect r="r" b="b" t="t" l="l"/>
                <a:pathLst>
                  <a:path h="147948" w="798189">
                    <a:moveTo>
                      <a:pt x="49569" y="0"/>
                    </a:moveTo>
                    <a:lnTo>
                      <a:pt x="748619" y="0"/>
                    </a:lnTo>
                    <a:cubicBezTo>
                      <a:pt x="775996" y="0"/>
                      <a:pt x="798189" y="22193"/>
                      <a:pt x="798189" y="49569"/>
                    </a:cubicBezTo>
                    <a:lnTo>
                      <a:pt x="798189" y="98378"/>
                    </a:lnTo>
                    <a:cubicBezTo>
                      <a:pt x="798189" y="125755"/>
                      <a:pt x="775996" y="147948"/>
                      <a:pt x="748619" y="147948"/>
                    </a:cubicBezTo>
                    <a:lnTo>
                      <a:pt x="49569" y="147948"/>
                    </a:lnTo>
                    <a:cubicBezTo>
                      <a:pt x="22193" y="147948"/>
                      <a:pt x="0" y="125755"/>
                      <a:pt x="0" y="98378"/>
                    </a:cubicBezTo>
                    <a:lnTo>
                      <a:pt x="0" y="49569"/>
                    </a:lnTo>
                    <a:cubicBezTo>
                      <a:pt x="0" y="22193"/>
                      <a:pt x="22193" y="0"/>
                      <a:pt x="495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43" id="243"/>
              <p:cNvSpPr txBox="true"/>
              <p:nvPr/>
            </p:nvSpPr>
            <p:spPr>
              <a:xfrm>
                <a:off x="0" y="-28575"/>
                <a:ext cx="798189" cy="176523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44" id="244"/>
            <p:cNvGrpSpPr/>
            <p:nvPr/>
          </p:nvGrpSpPr>
          <p:grpSpPr>
            <a:xfrm rot="0">
              <a:off x="1171019" y="240666"/>
              <a:ext cx="127303" cy="143391"/>
              <a:chOff x="0" y="0"/>
              <a:chExt cx="31386" cy="35352"/>
            </a:xfrm>
          </p:grpSpPr>
          <p:sp>
            <p:nvSpPr>
              <p:cNvPr name="Freeform 245" id="245"/>
              <p:cNvSpPr/>
              <p:nvPr/>
            </p:nvSpPr>
            <p:spPr>
              <a:xfrm flipH="false" flipV="false" rot="0">
                <a:off x="0" y="0"/>
                <a:ext cx="31386" cy="35352"/>
              </a:xfrm>
              <a:custGeom>
                <a:avLst/>
                <a:gdLst/>
                <a:ahLst/>
                <a:cxnLst/>
                <a:rect r="r" b="b" t="t" l="l"/>
                <a:pathLst>
                  <a:path h="35352" w="31386">
                    <a:moveTo>
                      <a:pt x="0" y="0"/>
                    </a:moveTo>
                    <a:lnTo>
                      <a:pt x="31386" y="0"/>
                    </a:lnTo>
                    <a:lnTo>
                      <a:pt x="31386" y="35352"/>
                    </a:lnTo>
                    <a:lnTo>
                      <a:pt x="0" y="3535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246" id="246"/>
              <p:cNvSpPr txBox="true"/>
              <p:nvPr/>
            </p:nvSpPr>
            <p:spPr>
              <a:xfrm>
                <a:off x="0" y="-28575"/>
                <a:ext cx="31386" cy="6392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47" id="247"/>
            <p:cNvGrpSpPr/>
            <p:nvPr/>
          </p:nvGrpSpPr>
          <p:grpSpPr>
            <a:xfrm rot="0">
              <a:off x="169757" y="2003084"/>
              <a:ext cx="3862484" cy="691191"/>
              <a:chOff x="0" y="0"/>
              <a:chExt cx="743958" cy="133131"/>
            </a:xfrm>
          </p:grpSpPr>
          <p:sp>
            <p:nvSpPr>
              <p:cNvPr name="Freeform 248" id="248"/>
              <p:cNvSpPr/>
              <p:nvPr/>
            </p:nvSpPr>
            <p:spPr>
              <a:xfrm flipH="false" flipV="false" rot="0">
                <a:off x="0" y="0"/>
                <a:ext cx="743958" cy="133131"/>
              </a:xfrm>
              <a:custGeom>
                <a:avLst/>
                <a:gdLst/>
                <a:ahLst/>
                <a:cxnLst/>
                <a:rect r="r" b="b" t="t" l="l"/>
                <a:pathLst>
                  <a:path h="133131" w="743958">
                    <a:moveTo>
                      <a:pt x="31284" y="0"/>
                    </a:moveTo>
                    <a:lnTo>
                      <a:pt x="712674" y="0"/>
                    </a:lnTo>
                    <a:cubicBezTo>
                      <a:pt x="720971" y="0"/>
                      <a:pt x="728929" y="3296"/>
                      <a:pt x="734795" y="9163"/>
                    </a:cubicBezTo>
                    <a:cubicBezTo>
                      <a:pt x="740662" y="15030"/>
                      <a:pt x="743958" y="22987"/>
                      <a:pt x="743958" y="31284"/>
                    </a:cubicBezTo>
                    <a:lnTo>
                      <a:pt x="743958" y="101847"/>
                    </a:lnTo>
                    <a:cubicBezTo>
                      <a:pt x="743958" y="119125"/>
                      <a:pt x="729952" y="133131"/>
                      <a:pt x="712674" y="133131"/>
                    </a:cubicBezTo>
                    <a:lnTo>
                      <a:pt x="31284" y="133131"/>
                    </a:lnTo>
                    <a:cubicBezTo>
                      <a:pt x="22987" y="133131"/>
                      <a:pt x="15030" y="129835"/>
                      <a:pt x="9163" y="123968"/>
                    </a:cubicBezTo>
                    <a:cubicBezTo>
                      <a:pt x="3296" y="118102"/>
                      <a:pt x="0" y="110144"/>
                      <a:pt x="0" y="101847"/>
                    </a:cubicBezTo>
                    <a:lnTo>
                      <a:pt x="0" y="31284"/>
                    </a:lnTo>
                    <a:cubicBezTo>
                      <a:pt x="0" y="22987"/>
                      <a:pt x="3296" y="15030"/>
                      <a:pt x="9163" y="9163"/>
                    </a:cubicBezTo>
                    <a:cubicBezTo>
                      <a:pt x="15030" y="3296"/>
                      <a:pt x="22987" y="0"/>
                      <a:pt x="31284" y="0"/>
                    </a:cubicBezTo>
                    <a:close/>
                  </a:path>
                </a:pathLst>
              </a:custGeom>
              <a:solidFill>
                <a:srgbClr val="E8D7CC"/>
              </a:solidFill>
            </p:spPr>
          </p:sp>
          <p:sp>
            <p:nvSpPr>
              <p:cNvPr name="TextBox 249" id="249"/>
              <p:cNvSpPr txBox="true"/>
              <p:nvPr/>
            </p:nvSpPr>
            <p:spPr>
              <a:xfrm>
                <a:off x="0" y="-19050"/>
                <a:ext cx="743958" cy="152181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680"/>
                  </a:lnSpc>
                </a:pPr>
              </a:p>
            </p:txBody>
          </p:sp>
        </p:grpSp>
        <p:grpSp>
          <p:nvGrpSpPr>
            <p:cNvPr name="Group 250" id="250"/>
            <p:cNvGrpSpPr/>
            <p:nvPr/>
          </p:nvGrpSpPr>
          <p:grpSpPr>
            <a:xfrm rot="0">
              <a:off x="295847" y="2383751"/>
              <a:ext cx="81760" cy="90985"/>
              <a:chOff x="0" y="0"/>
              <a:chExt cx="20157" cy="22432"/>
            </a:xfrm>
          </p:grpSpPr>
          <p:sp>
            <p:nvSpPr>
              <p:cNvPr name="Freeform 251" id="251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52" id="252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53" id="253"/>
            <p:cNvGrpSpPr/>
            <p:nvPr/>
          </p:nvGrpSpPr>
          <p:grpSpPr>
            <a:xfrm rot="0">
              <a:off x="297738" y="2212810"/>
              <a:ext cx="81760" cy="90985"/>
              <a:chOff x="0" y="0"/>
              <a:chExt cx="20157" cy="22432"/>
            </a:xfrm>
          </p:grpSpPr>
          <p:sp>
            <p:nvSpPr>
              <p:cNvPr name="Freeform 254" id="254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55" id="255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grpSp>
          <p:nvGrpSpPr>
            <p:cNvPr name="Group 256" id="256"/>
            <p:cNvGrpSpPr/>
            <p:nvPr/>
          </p:nvGrpSpPr>
          <p:grpSpPr>
            <a:xfrm rot="0">
              <a:off x="295847" y="2061547"/>
              <a:ext cx="81760" cy="90985"/>
              <a:chOff x="0" y="0"/>
              <a:chExt cx="20157" cy="22432"/>
            </a:xfrm>
          </p:grpSpPr>
          <p:sp>
            <p:nvSpPr>
              <p:cNvPr name="Freeform 257" id="257"/>
              <p:cNvSpPr/>
              <p:nvPr/>
            </p:nvSpPr>
            <p:spPr>
              <a:xfrm flipH="false" flipV="false" rot="0">
                <a:off x="0" y="0"/>
                <a:ext cx="20157" cy="22432"/>
              </a:xfrm>
              <a:custGeom>
                <a:avLst/>
                <a:gdLst/>
                <a:ahLst/>
                <a:cxnLst/>
                <a:rect r="r" b="b" t="t" l="l"/>
                <a:pathLst>
                  <a:path h="22432" w="20157">
                    <a:moveTo>
                      <a:pt x="0" y="0"/>
                    </a:moveTo>
                    <a:lnTo>
                      <a:pt x="20157" y="0"/>
                    </a:lnTo>
                    <a:lnTo>
                      <a:pt x="20157" y="22432"/>
                    </a:lnTo>
                    <a:lnTo>
                      <a:pt x="0" y="22432"/>
                    </a:ln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58" id="258"/>
              <p:cNvSpPr txBox="true"/>
              <p:nvPr/>
            </p:nvSpPr>
            <p:spPr>
              <a:xfrm>
                <a:off x="0" y="-28575"/>
                <a:ext cx="20157" cy="51007"/>
              </a:xfrm>
              <a:prstGeom prst="rect">
                <a:avLst/>
              </a:prstGeom>
            </p:spPr>
            <p:txBody>
              <a:bodyPr anchor="ctr" rtlCol="false" tIns="33904" lIns="33904" bIns="33904" rIns="33904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259" id="259"/>
            <p:cNvSpPr txBox="true"/>
            <p:nvPr/>
          </p:nvSpPr>
          <p:spPr>
            <a:xfrm rot="0">
              <a:off x="1331527" y="192133"/>
              <a:ext cx="1538946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  <a:r>
                <a:rPr lang="en-US" sz="1017" spc="171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CHALLENGE</a:t>
              </a:r>
            </a:p>
          </p:txBody>
        </p:sp>
        <p:sp>
          <p:nvSpPr>
            <p:cNvPr name="TextBox 260" id="260"/>
            <p:cNvSpPr txBox="true"/>
            <p:nvPr/>
          </p:nvSpPr>
          <p:spPr>
            <a:xfrm rot="0">
              <a:off x="533785" y="939855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+1</a:t>
              </a:r>
            </a:p>
          </p:txBody>
        </p:sp>
        <p:sp>
          <p:nvSpPr>
            <p:cNvPr name="TextBox 261" id="261"/>
            <p:cNvSpPr txBox="true"/>
            <p:nvPr/>
          </p:nvSpPr>
          <p:spPr>
            <a:xfrm rot="0">
              <a:off x="185461" y="1340072"/>
              <a:ext cx="3958577" cy="1734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95"/>
                </a:lnSpc>
                <a:spcBef>
                  <a:spcPct val="0"/>
                </a:spcBef>
              </a:pPr>
            </a:p>
          </p:txBody>
        </p:sp>
        <p:sp>
          <p:nvSpPr>
            <p:cNvPr name="TextBox 262" id="262"/>
            <p:cNvSpPr txBox="true"/>
            <p:nvPr/>
          </p:nvSpPr>
          <p:spPr>
            <a:xfrm rot="0">
              <a:off x="3062092" y="209376"/>
              <a:ext cx="245943" cy="20548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21"/>
                </a:lnSpc>
                <a:spcBef>
                  <a:spcPct val="0"/>
                </a:spcBef>
              </a:pPr>
              <a:r>
                <a:rPr lang="en-US" sz="872" spc="147">
                  <a:solidFill>
                    <a:srgbClr val="FFFFFF"/>
                  </a:solidFill>
                  <a:latin typeface="Archivo Black"/>
                  <a:ea typeface="Archivo Black"/>
                  <a:cs typeface="Archivo Black"/>
                  <a:sym typeface="Archivo Black"/>
                </a:rPr>
                <a:t>+2</a:t>
              </a:r>
            </a:p>
          </p:txBody>
        </p:sp>
        <p:grpSp>
          <p:nvGrpSpPr>
            <p:cNvPr name="Group 263" id="263"/>
            <p:cNvGrpSpPr/>
            <p:nvPr/>
          </p:nvGrpSpPr>
          <p:grpSpPr>
            <a:xfrm rot="0">
              <a:off x="1536504" y="831335"/>
              <a:ext cx="1106690" cy="423398"/>
              <a:chOff x="0" y="0"/>
              <a:chExt cx="155098" cy="59338"/>
            </a:xfrm>
          </p:grpSpPr>
          <p:sp>
            <p:nvSpPr>
              <p:cNvPr name="Freeform 264" id="264"/>
              <p:cNvSpPr/>
              <p:nvPr/>
            </p:nvSpPr>
            <p:spPr>
              <a:xfrm flipH="false" flipV="false" rot="0">
                <a:off x="0" y="0"/>
                <a:ext cx="155098" cy="59338"/>
              </a:xfrm>
              <a:custGeom>
                <a:avLst/>
                <a:gdLst/>
                <a:ahLst/>
                <a:cxnLst/>
                <a:rect r="r" b="b" t="t" l="l"/>
                <a:pathLst>
                  <a:path h="59338" w="155098">
                    <a:moveTo>
                      <a:pt x="29669" y="0"/>
                    </a:moveTo>
                    <a:lnTo>
                      <a:pt x="125430" y="0"/>
                    </a:lnTo>
                    <a:cubicBezTo>
                      <a:pt x="133298" y="0"/>
                      <a:pt x="140845" y="3126"/>
                      <a:pt x="146409" y="8690"/>
                    </a:cubicBezTo>
                    <a:cubicBezTo>
                      <a:pt x="151973" y="14254"/>
                      <a:pt x="155098" y="21800"/>
                      <a:pt x="155098" y="29669"/>
                    </a:cubicBezTo>
                    <a:lnTo>
                      <a:pt x="155098" y="29669"/>
                    </a:lnTo>
                    <a:cubicBezTo>
                      <a:pt x="155098" y="37537"/>
                      <a:pt x="151973" y="45084"/>
                      <a:pt x="146409" y="50648"/>
                    </a:cubicBezTo>
                    <a:cubicBezTo>
                      <a:pt x="140845" y="56212"/>
                      <a:pt x="133298" y="59338"/>
                      <a:pt x="125430" y="59338"/>
                    </a:cubicBezTo>
                    <a:lnTo>
                      <a:pt x="29669" y="59338"/>
                    </a:lnTo>
                    <a:cubicBezTo>
                      <a:pt x="21800" y="59338"/>
                      <a:pt x="14254" y="56212"/>
                      <a:pt x="8690" y="50648"/>
                    </a:cubicBezTo>
                    <a:cubicBezTo>
                      <a:pt x="3126" y="45084"/>
                      <a:pt x="0" y="37537"/>
                      <a:pt x="0" y="29669"/>
                    </a:cubicBezTo>
                    <a:lnTo>
                      <a:pt x="0" y="29669"/>
                    </a:lnTo>
                    <a:cubicBezTo>
                      <a:pt x="0" y="21800"/>
                      <a:pt x="3126" y="14254"/>
                      <a:pt x="8690" y="8690"/>
                    </a:cubicBezTo>
                    <a:cubicBezTo>
                      <a:pt x="14254" y="3126"/>
                      <a:pt x="21800" y="0"/>
                      <a:pt x="29669" y="0"/>
                    </a:cubicBezTo>
                    <a:close/>
                  </a:path>
                </a:pathLst>
              </a:custGeom>
              <a:solidFill>
                <a:srgbClr val="CD5307"/>
              </a:solidFill>
            </p:spPr>
          </p:sp>
          <p:sp>
            <p:nvSpPr>
              <p:cNvPr name="TextBox 265" id="265"/>
              <p:cNvSpPr txBox="true"/>
              <p:nvPr/>
            </p:nvSpPr>
            <p:spPr>
              <a:xfrm>
                <a:off x="0" y="-28575"/>
                <a:ext cx="155098" cy="879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59"/>
                  </a:lnSpc>
                </a:pPr>
              </a:p>
            </p:txBody>
          </p:sp>
        </p:grpSp>
        <p:sp>
          <p:nvSpPr>
            <p:cNvPr name="TextBox 266" id="266"/>
            <p:cNvSpPr txBox="true"/>
            <p:nvPr/>
          </p:nvSpPr>
          <p:spPr>
            <a:xfrm rot="0">
              <a:off x="1443921" y="922036"/>
              <a:ext cx="1282750" cy="2188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89"/>
                </a:lnSpc>
                <a:spcBef>
                  <a:spcPct val="0"/>
                </a:spcBef>
              </a:pPr>
              <a:r>
                <a:rPr lang="en-US" b="true" sz="1063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MIME</a:t>
              </a:r>
            </a:p>
          </p:txBody>
        </p:sp>
        <p:sp>
          <p:nvSpPr>
            <p:cNvPr name="TextBox 267" id="267"/>
            <p:cNvSpPr txBox="true"/>
            <p:nvPr/>
          </p:nvSpPr>
          <p:spPr>
            <a:xfrm rot="0">
              <a:off x="439084" y="1741282"/>
              <a:ext cx="3451332" cy="2227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4"/>
                </a:lnSpc>
                <a:spcBef>
                  <a:spcPct val="0"/>
                </a:spcBef>
              </a:pPr>
            </a:p>
          </p:txBody>
        </p:sp>
        <p:sp>
          <p:nvSpPr>
            <p:cNvPr name="TextBox 268" id="268"/>
            <p:cNvSpPr txBox="true"/>
            <p:nvPr/>
          </p:nvSpPr>
          <p:spPr>
            <a:xfrm rot="0">
              <a:off x="439084" y="2033855"/>
              <a:ext cx="2955548" cy="144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60 seconds to get your team to guess</a:t>
              </a:r>
            </a:p>
          </p:txBody>
        </p:sp>
        <p:sp>
          <p:nvSpPr>
            <p:cNvPr name="TextBox 269" id="269"/>
            <p:cNvSpPr txBox="true"/>
            <p:nvPr/>
          </p:nvSpPr>
          <p:spPr>
            <a:xfrm rot="0">
              <a:off x="439084" y="2193760"/>
              <a:ext cx="2955548" cy="292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15"/>
                </a:lnSpc>
                <a:spcBef>
                  <a:spcPct val="0"/>
                </a:spcBef>
              </a:pPr>
              <a:r>
                <a:rPr lang="en-US" sz="654" spc="110">
                  <a:solidFill>
                    <a:srgbClr val="000000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If the team fails, the next team can make a guess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DAXWwZ7PQag</dc:identifier>
  <dcterms:modified xsi:type="dcterms:W3CDTF">2011-08-01T06:04:30Z</dcterms:modified>
  <cp:revision>1</cp:revision>
  <dc:title>Copie de WaterWise</dc:title>
</cp:coreProperties>
</file>