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36"/>
  </p:notesMasterIdLst>
  <p:sldIdLst>
    <p:sldId id="256" r:id="rId2"/>
    <p:sldId id="257" r:id="rId3"/>
    <p:sldId id="281" r:id="rId4"/>
    <p:sldId id="282" r:id="rId5"/>
    <p:sldId id="285" r:id="rId6"/>
    <p:sldId id="286" r:id="rId7"/>
    <p:sldId id="288" r:id="rId8"/>
    <p:sldId id="289" r:id="rId9"/>
    <p:sldId id="300" r:id="rId10"/>
    <p:sldId id="301" r:id="rId11"/>
    <p:sldId id="284" r:id="rId12"/>
    <p:sldId id="271" r:id="rId13"/>
    <p:sldId id="290" r:id="rId14"/>
    <p:sldId id="291" r:id="rId15"/>
    <p:sldId id="267" r:id="rId16"/>
    <p:sldId id="259" r:id="rId17"/>
    <p:sldId id="269" r:id="rId18"/>
    <p:sldId id="292" r:id="rId19"/>
    <p:sldId id="268" r:id="rId20"/>
    <p:sldId id="263" r:id="rId21"/>
    <p:sldId id="264" r:id="rId22"/>
    <p:sldId id="293" r:id="rId23"/>
    <p:sldId id="260" r:id="rId24"/>
    <p:sldId id="265" r:id="rId25"/>
    <p:sldId id="294" r:id="rId26"/>
    <p:sldId id="295" r:id="rId27"/>
    <p:sldId id="296" r:id="rId28"/>
    <p:sldId id="297" r:id="rId29"/>
    <p:sldId id="298" r:id="rId30"/>
    <p:sldId id="299" r:id="rId31"/>
    <p:sldId id="261" r:id="rId32"/>
    <p:sldId id="270" r:id="rId33"/>
    <p:sldId id="272" r:id="rId34"/>
    <p:sldId id="26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9A0D2-ED38-40D5-B395-AD8749F36842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5AC16-8950-4EE0-8018-244FC4B25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1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5AC16-8950-4EE0-8018-244FC4B2569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70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95284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9391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5738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5977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00437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7237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781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675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1355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491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3631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7B1A748-CC91-495B-8C42-97C605684364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514413-A40D-41A0-90B3-1E1CEEB8A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09a7/0003edbe-b4eddd72/hello_html_m4d5a1313.png">
            <a:extLst>
              <a:ext uri="{FF2B5EF4-FFF2-40B4-BE49-F238E27FC236}">
                <a16:creationId xmlns:a16="http://schemas.microsoft.com/office/drawing/2014/main" xmlns="" id="{3E50616B-4053-411F-BCD4-8F7147BF4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011" y="3688780"/>
            <a:ext cx="7562121" cy="246903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27E32D-4A34-48F2-8DF2-6F10450CF566}"/>
              </a:ext>
            </a:extLst>
          </p:cNvPr>
          <p:cNvSpPr txBox="1"/>
          <p:nvPr/>
        </p:nvSpPr>
        <p:spPr>
          <a:xfrm>
            <a:off x="7172482" y="5973144"/>
            <a:ext cx="475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0" algn="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Куватова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А.Ж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96011" y="222983"/>
            <a:ext cx="753004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98 г. Орска»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4532" y="625685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Орск, 2025 г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9712" y="1514462"/>
            <a:ext cx="9458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</a:p>
          <a:p>
            <a:pPr marL="82296" indent="0" algn="ctr">
              <a:buNone/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среда.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4395" y="3080386"/>
            <a:ext cx="532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233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" y="259306"/>
            <a:ext cx="11550555" cy="5233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4227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EC58C1-68D4-4E80-9BBD-B83F17CC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218364"/>
            <a:ext cx="10971284" cy="88710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Социально – коммуникативное развитие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9555"/>
              </p:ext>
            </p:extLst>
          </p:nvPr>
        </p:nvGraphicFramePr>
        <p:xfrm>
          <a:off x="1480335" y="1105468"/>
          <a:ext cx="9328692" cy="5404516"/>
        </p:xfrm>
        <a:graphic>
          <a:graphicData uri="http://schemas.openxmlformats.org/drawingml/2006/table">
            <a:tbl>
              <a:tblPr firstRow="1" bandRow="1"/>
              <a:tblGrid>
                <a:gridCol w="4658150"/>
                <a:gridCol w="4670542"/>
              </a:tblGrid>
              <a:tr h="1041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Базовый вид деятельности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Название центра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01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Развитие игровой деятельности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Центр игры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</a:tr>
              <a:tr h="101761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Формирование основ безопасности жизнедеятельности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Центр безопасности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</a:tr>
              <a:tr h="10176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Центр психологической разгрузки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</a:tr>
              <a:tr h="13102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Трудовое воспитание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dirty="0" smtClean="0"/>
                        <a:t>Алгоритмы самообслуживания (приёмная, туалетная комната), материалы для развития трудовых</a:t>
                      </a:r>
                      <a:r>
                        <a:rPr lang="ru-RU" baseline="0" dirty="0" smtClean="0"/>
                        <a:t> навыков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12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10937" y="281592"/>
            <a:ext cx="7588155" cy="57821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Центр игры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46" y="859810"/>
            <a:ext cx="8792276" cy="5670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60597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F253D59B-E072-4CB3-A9C6-5C3C8DB3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3528" y="3684896"/>
            <a:ext cx="3172723" cy="249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46" y="269567"/>
            <a:ext cx="3564564" cy="6285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7" y="269567"/>
            <a:ext cx="3321632" cy="6285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94078" y="452059"/>
            <a:ext cx="4299044" cy="653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Центр игры</a:t>
            </a:r>
          </a:p>
        </p:txBody>
      </p:sp>
    </p:spTree>
    <p:extLst>
      <p:ext uri="{BB962C8B-B14F-4D97-AF65-F5344CB8AC3E}">
        <p14:creationId xmlns:p14="http://schemas.microsoft.com/office/powerpoint/2010/main" val="50181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0" y="309832"/>
            <a:ext cx="11589500" cy="1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18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B05A604E-685D-4F89-BF5B-76839FC9D4FA}"/>
              </a:ext>
            </a:extLst>
          </p:cNvPr>
          <p:cNvSpPr txBox="1">
            <a:spLocks/>
          </p:cNvSpPr>
          <p:nvPr/>
        </p:nvSpPr>
        <p:spPr>
          <a:xfrm>
            <a:off x="368490" y="467126"/>
            <a:ext cx="4831307" cy="107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rbel" pitchFamily="34" charset="0"/>
              <a:buNone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Центр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безопасности.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2D5FB80-A63C-4136-A4BB-1F5968E7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53" y="3084559"/>
            <a:ext cx="2599318" cy="33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64" y="309238"/>
            <a:ext cx="5892059" cy="61667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3231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456597" y="274638"/>
            <a:ext cx="7206018" cy="9221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200" b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Центр психологической разгрузки</a:t>
            </a:r>
            <a:endParaRPr lang="ru-RU" sz="3200" b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8" y="846162"/>
            <a:ext cx="10949156" cy="5685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1343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4" y="436726"/>
            <a:ext cx="3103733" cy="617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>
          <a:xfrm>
            <a:off x="3848667" y="1743262"/>
            <a:ext cx="7906603" cy="4708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800" y="281052"/>
            <a:ext cx="2007441" cy="14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2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3545" y="321692"/>
            <a:ext cx="5860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Трудовое</a:t>
            </a:r>
            <a:r>
              <a:rPr lang="ru-RU" sz="3600" b="1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3200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воспитание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1" y="527714"/>
            <a:ext cx="3060079" cy="6010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63" y="501726"/>
            <a:ext cx="2710133" cy="6062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55" y="2238740"/>
            <a:ext cx="5676999" cy="2605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0770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41750"/>
              </p:ext>
            </p:extLst>
          </p:nvPr>
        </p:nvGraphicFramePr>
        <p:xfrm>
          <a:off x="1583140" y="982638"/>
          <a:ext cx="8830102" cy="555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15051"/>
                <a:gridCol w="4415051"/>
              </a:tblGrid>
              <a:tr h="11109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rebuchet MS" panose="020B0603020202020204" pitchFamily="34" charset="0"/>
                        </a:rPr>
                        <a:t>Базовый вид деятельности</a:t>
                      </a:r>
                      <a:endParaRPr lang="ru-RU" sz="28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rebuchet MS" panose="020B0603020202020204" pitchFamily="34" charset="0"/>
                        </a:rPr>
                        <a:t>Название центра</a:t>
                      </a:r>
                      <a:endParaRPr lang="ru-RU" sz="28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110928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Развитие познавательно-исследовательской деятельности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Центр науки и природы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1110928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Ребёнок и мир природы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10928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Ознакомление с социальным миром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Познавательный</a:t>
                      </a:r>
                      <a:r>
                        <a:rPr lang="ru-RU" b="0" i="0" baseline="0" dirty="0" smtClean="0">
                          <a:latin typeface="Trebuchet MS" panose="020B0603020202020204" pitchFamily="34" charset="0"/>
                        </a:rPr>
                        <a:t> центр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</a:tr>
              <a:tr h="1110928">
                <a:tc>
                  <a:txBody>
                    <a:bodyPr/>
                    <a:lstStyle/>
                    <a:p>
                      <a:r>
                        <a:rPr lang="ru-RU" b="0" i="0" dirty="0" smtClean="0">
                          <a:latin typeface="Trebuchet MS" panose="020B0603020202020204" pitchFamily="34" charset="0"/>
                        </a:rPr>
                        <a:t>Формирование элементарных математических представлений</a:t>
                      </a:r>
                      <a:endParaRPr lang="ru-RU" b="0" i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6EC58C1-68D4-4E80-9BBD-B83F17CC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218364"/>
            <a:ext cx="10971284" cy="88710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 развитие</a:t>
            </a:r>
            <a:endParaRPr lang="ru-RU" sz="4800" b="1" dirty="0">
              <a:solidFill>
                <a:schemeClr val="tx2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95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649060"/>
            <a:ext cx="11684969" cy="5328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93142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56597" y="274638"/>
            <a:ext cx="7206018" cy="9221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200" b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Центр науки и природы</a:t>
            </a:r>
            <a:endParaRPr lang="ru-RU" sz="3200" b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9173"/>
          <a:stretch/>
        </p:blipFill>
        <p:spPr>
          <a:xfrm>
            <a:off x="1269241" y="887103"/>
            <a:ext cx="9062113" cy="579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7542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3" y="368490"/>
            <a:ext cx="3110022" cy="6059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98" y="368490"/>
            <a:ext cx="3123103" cy="6134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677" y="1967565"/>
            <a:ext cx="457239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2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8517" y="311526"/>
            <a:ext cx="5137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Познавательное развитие.</a:t>
            </a:r>
            <a:endParaRPr lang="ru-RU" sz="3200" dirty="0">
              <a:solidFill>
                <a:srgbClr val="1CAD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35" y="896301"/>
            <a:ext cx="9861476" cy="572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5183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2" y="313900"/>
            <a:ext cx="2778111" cy="6130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00" y="313900"/>
            <a:ext cx="6500642" cy="2961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88" y="3540161"/>
            <a:ext cx="6205338" cy="2904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1040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700521"/>
              </p:ext>
            </p:extLst>
          </p:nvPr>
        </p:nvGraphicFramePr>
        <p:xfrm>
          <a:off x="1143000" y="1236935"/>
          <a:ext cx="9857096" cy="463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8548"/>
                <a:gridCol w="4928548"/>
              </a:tblGrid>
              <a:tr h="154386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Базовый вид деятельности</a:t>
                      </a:r>
                      <a:endParaRPr lang="ru-RU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Название центра</a:t>
                      </a:r>
                      <a:endParaRPr lang="ru-RU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543867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Развитие речи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Речевой центр</a:t>
                      </a:r>
                      <a:endParaRPr lang="ru-RU" dirty="0"/>
                    </a:p>
                  </a:txBody>
                  <a:tcPr/>
                </a:tc>
              </a:tr>
              <a:tr h="1543867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Знакомство детей с художественной литературой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Центр книги и театра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47749" y="405938"/>
            <a:ext cx="7119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35B74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Речевое  </a:t>
            </a:r>
            <a:r>
              <a:rPr lang="ru-RU" sz="4800" b="1" dirty="0">
                <a:solidFill>
                  <a:srgbClr val="335B74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развитие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996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84AEBBD5-1403-4415-9A27-35DE3FE6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150" y="2673858"/>
            <a:ext cx="4371521" cy="39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" y="362609"/>
            <a:ext cx="9495314" cy="59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0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93" y="1695348"/>
            <a:ext cx="3739487" cy="3358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9" y="354842"/>
            <a:ext cx="3200889" cy="6039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54" y="354842"/>
            <a:ext cx="3178329" cy="6039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6819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845981"/>
              </p:ext>
            </p:extLst>
          </p:nvPr>
        </p:nvGraphicFramePr>
        <p:xfrm>
          <a:off x="1688910" y="928048"/>
          <a:ext cx="8806218" cy="5670278"/>
        </p:xfrm>
        <a:graphic>
          <a:graphicData uri="http://schemas.openxmlformats.org/drawingml/2006/table">
            <a:tbl>
              <a:tblPr firstRow="1" bandRow="1"/>
              <a:tblGrid>
                <a:gridCol w="4403109"/>
                <a:gridCol w="4403109"/>
              </a:tblGrid>
              <a:tr h="1315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Базовый вид </a:t>
                      </a:r>
                    </a:p>
                    <a:p>
                      <a:pPr algn="ctr"/>
                      <a:r>
                        <a:rPr lang="ru-RU" sz="2800" dirty="0" smtClean="0"/>
                        <a:t>деятельности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Название центра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378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Рисование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Центр творчества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</a:tr>
              <a:tr h="1597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Лепка</a:t>
                      </a:r>
                    </a:p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Аппликация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78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Музыка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5910" y="147472"/>
            <a:ext cx="11054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335B74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 эстетическое  </a:t>
            </a:r>
            <a:r>
              <a:rPr lang="ru-RU" sz="4800" b="1" dirty="0">
                <a:solidFill>
                  <a:srgbClr val="335B74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развитие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29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4" y="272954"/>
            <a:ext cx="11501342" cy="6141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7594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315911"/>
            <a:ext cx="6307546" cy="3136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2" y="3655351"/>
            <a:ext cx="6227928" cy="2844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05" y="839846"/>
            <a:ext cx="3649784" cy="2089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377" y="4367282"/>
            <a:ext cx="2833809" cy="2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49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666751"/>
            <a:ext cx="11660522" cy="5283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7684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49" y="4742275"/>
            <a:ext cx="2884722" cy="1852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7" y="292363"/>
            <a:ext cx="10690746" cy="4340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9715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30DE2-7284-4229-B71C-1B09E6C4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38" y="1"/>
            <a:ext cx="9875520" cy="126924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51721"/>
              </p:ext>
            </p:extLst>
          </p:nvPr>
        </p:nvGraphicFramePr>
        <p:xfrm>
          <a:off x="1361362" y="1015164"/>
          <a:ext cx="9419296" cy="5453873"/>
        </p:xfrm>
        <a:graphic>
          <a:graphicData uri="http://schemas.openxmlformats.org/drawingml/2006/table">
            <a:tbl>
              <a:tblPr firstRow="1" bandRow="1"/>
              <a:tblGrid>
                <a:gridCol w="4709648"/>
                <a:gridCol w="4709648"/>
              </a:tblGrid>
              <a:tr h="1284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Базовый вид деятельности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Название центра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284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Физическая культура в помещении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Центр двигательной активности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</a:tr>
              <a:tr h="2885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Формирование начальных представлений о здоровом образе жизни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112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308116"/>
            <a:ext cx="10326158" cy="6252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3732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300250"/>
            <a:ext cx="11624744" cy="5308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4242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A6E6F-568A-40A9-A099-0845275D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4000" y="0"/>
            <a:ext cx="12700000" cy="2926080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bg1"/>
                </a:solidFill>
                <a:ea typeface="Cambria" panose="02040503050406030204" pitchFamily="18" charset="0"/>
              </a:rPr>
              <a:t>Приглашаем в гости к нам, </a:t>
            </a:r>
            <a:br>
              <a:rPr lang="ru-RU" sz="6000" dirty="0">
                <a:solidFill>
                  <a:schemeClr val="bg1"/>
                </a:solidFill>
                <a:ea typeface="Cambria" panose="02040503050406030204" pitchFamily="18" charset="0"/>
              </a:rPr>
            </a:br>
            <a:r>
              <a:rPr lang="ru-RU" sz="6000" dirty="0">
                <a:solidFill>
                  <a:schemeClr val="bg1"/>
                </a:solidFill>
                <a:ea typeface="Cambria" panose="02040503050406030204" pitchFamily="18" charset="0"/>
              </a:rPr>
              <a:t>очень рады мы гостям!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C2EFA74D-318A-4779-AEE5-25F01FEA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591" y="2926080"/>
            <a:ext cx="6668582" cy="362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20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663664"/>
            <a:ext cx="11586950" cy="52562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697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631371"/>
            <a:ext cx="11682483" cy="5361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430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7" y="259307"/>
            <a:ext cx="6880349" cy="3125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3" y="3254829"/>
            <a:ext cx="7260610" cy="3298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713" y="367353"/>
            <a:ext cx="2756847" cy="2756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479" y="4399464"/>
            <a:ext cx="2481548" cy="21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5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1" y="264120"/>
            <a:ext cx="11674263" cy="5276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036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235627"/>
            <a:ext cx="11727976" cy="5408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7248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" y="259306"/>
            <a:ext cx="11550555" cy="5233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3095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898</TotalTime>
  <Words>173</Words>
  <Application>Microsoft Office PowerPoint</Application>
  <PresentationFormat>Широкоэкранный</PresentationFormat>
  <Paragraphs>58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Calibri</vt:lpstr>
      <vt:lpstr>Cambria</vt:lpstr>
      <vt:lpstr>Corbel</vt:lpstr>
      <vt:lpstr>Georgia</vt:lpstr>
      <vt:lpstr>Gill Sans MT</vt:lpstr>
      <vt:lpstr>Monotype Corsiva</vt:lpstr>
      <vt:lpstr>Times New Roman</vt:lpstr>
      <vt:lpstr>Trebuchet MS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 – коммуникативное развитие</vt:lpstr>
      <vt:lpstr>Центр игры</vt:lpstr>
      <vt:lpstr>Центр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Физическое развитие</vt:lpstr>
      <vt:lpstr>Презентация PowerPoint</vt:lpstr>
      <vt:lpstr>Презентация PowerPoint</vt:lpstr>
      <vt:lpstr>Приглашаем в гости к нам,  очень рады мы гостям!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65</cp:revision>
  <dcterms:created xsi:type="dcterms:W3CDTF">2020-09-10T17:51:00Z</dcterms:created>
  <dcterms:modified xsi:type="dcterms:W3CDTF">2025-03-11T06:19:19Z</dcterms:modified>
</cp:coreProperties>
</file>