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DCEAE7-D1A4-4284-BAD8-BB7D3F4458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EF1E1F2-FAF4-43C7-9BA4-79A12D2288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DDF814-3B67-48CF-A38F-F89CA8956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021D8-E303-4663-8E2F-1732B01EEA9A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FB0F5D-AF2D-4344-BD88-A4D61DA5B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D23936D-2EEF-464A-A399-AA279EBC9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C1CF-0982-4977-A125-2FD6EF4333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3935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30BA47-A29D-47B1-8667-4DAB95B8C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75807D8-5174-44AC-83F1-0B7DEF39B5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30DCCE-FB29-4884-95D2-F76EC6F8A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021D8-E303-4663-8E2F-1732B01EEA9A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2932BC-22EA-4873-B396-AD9460BCF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3863BF-269E-4869-843A-4F80D4234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C1CF-0982-4977-A125-2FD6EF4333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8508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89E4FB2-877A-4559-9CEF-3FF35D05BC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2ECCBF6-D9CE-4300-9BFB-9E25529D3B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CCA3B1-4C07-4447-8C32-5251A56D6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021D8-E303-4663-8E2F-1732B01EEA9A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FFA2F0-2F6A-4E9A-9EA4-88D1666E7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1871908-CC6C-45D0-8B1E-3CD42CA1D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C1CF-0982-4977-A125-2FD6EF4333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0504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9F1903-96A2-4A79-B435-1EF065F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649E44-D12F-479B-A6DB-3801DD043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171CF9F-1E6C-41D7-8719-A8DB82E8F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021D8-E303-4663-8E2F-1732B01EEA9A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A17AD8-90B3-4F98-862E-8A28D8F15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A005A3-DB00-4D35-AFF2-4A28008C3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C1CF-0982-4977-A125-2FD6EF4333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0877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C107A-08B5-4EE9-949D-B9A1373B9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CA6ABDD-221C-4E8C-A006-B4A3D1F4E0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30776C6-97B3-457F-A738-C8B78B83F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021D8-E303-4663-8E2F-1732B01EEA9A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C7E4C8-8D4E-429F-96C1-4E5DC1684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297943-724E-4C1E-A34F-800B607E5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C1CF-0982-4977-A125-2FD6EF4333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7514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DE4AAD-4C11-4C2F-8AA4-83C00880C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786A59-4F66-47D4-9C8A-02123BECC5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D3A545D-9291-4F1B-BE10-CA48EA8190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17CF1B2-B5BC-418F-83AC-C7BF3061C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021D8-E303-4663-8E2F-1732B01EEA9A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442DBB5-A47E-4DE1-92CE-FA15A966A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4E90A1A-096E-42BD-AECA-E9DC72F53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C1CF-0982-4977-A125-2FD6EF4333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266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AE5E64-8F0B-4F7E-9C3E-D39189A83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C83C909-FCDE-4144-AB1F-193D49B494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F6ED6BA-5B35-4B88-9BD6-3913E813DC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DD86E5D-3932-4B0C-BFC8-E740FE4B62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B151FD7-EF14-4ADF-95D6-BB5C6FCA4B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746CAC6-BCB6-4519-A48F-BFEC5F654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021D8-E303-4663-8E2F-1732B01EEA9A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E33B3FB-B00A-4BCD-9686-BC06AAA35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34924F7-BDF7-4839-A35F-AFAA6E1B1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C1CF-0982-4977-A125-2FD6EF4333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9317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7C08C3-8986-437E-983E-3024B938B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246A61D-A45D-4B5A-8B64-50F2B68AB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021D8-E303-4663-8E2F-1732B01EEA9A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FA3FCD5-EC89-4815-B784-DE61D32DF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10D1971-A647-439A-9DC3-18184F85C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C1CF-0982-4977-A125-2FD6EF4333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4144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6C44F67-B97F-464E-98F6-8489E7D46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021D8-E303-4663-8E2F-1732B01EEA9A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BA91231-3929-44D5-A341-6D1EDC553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266C9DA-532F-425E-8CD3-C9E693805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C1CF-0982-4977-A125-2FD6EF4333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6837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622459-E613-4FEB-AA20-E19732639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8186902-750B-4F2C-BBA3-6067D57986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73E0B3F-BC29-44A3-B659-92A0BC7979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CD1FC84-F4D9-4A5B-8ED4-4E2CBD871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021D8-E303-4663-8E2F-1732B01EEA9A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79EC8C2-4462-4479-AC30-8736F6176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AC29F0-F01A-4C79-A3FD-9A50DAFA1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C1CF-0982-4977-A125-2FD6EF4333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2678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845F1A-5409-45CE-B4BE-EE05F8402D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2E4B0FD-CF5A-4968-8AC3-4448658F32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D9877DF-AD02-4D5D-B890-2EA58726D8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858C777-66D7-44E5-AE1C-B02D17C93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021D8-E303-4663-8E2F-1732B01EEA9A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72FF092-D54B-4592-891A-5C6F0EB78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296B22-7D88-4F1E-AA5A-269F9D976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C1CF-0982-4977-A125-2FD6EF4333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1577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BBE56A6-F63A-496E-B52D-CEBE94119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5FF21EC-4CF8-4640-80EB-282802A685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793F0B7-90B3-4D85-A62A-CECFBF4BC8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021D8-E303-4663-8E2F-1732B01EEA9A}" type="datetimeFigureOut">
              <a:rPr lang="fr-FR" smtClean="0"/>
              <a:t>28/05/2020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998B184-5905-4731-BE9E-379B7F4F04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ABBD4A-54D3-4AA6-AB3F-DFAA790172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7C1CF-0982-4977-A125-2FD6EF4333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559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A511307-24CE-4A8C-A06F-93DE1F5DDA1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463" t="2729"/>
          <a:stretch/>
        </p:blipFill>
        <p:spPr>
          <a:xfrm>
            <a:off x="42199" y="0"/>
            <a:ext cx="2161890" cy="4643435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365BE8F9-D2C5-43B1-9369-A3B09E78572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8852" t="3131"/>
          <a:stretch/>
        </p:blipFill>
        <p:spPr>
          <a:xfrm>
            <a:off x="2231831" y="467063"/>
            <a:ext cx="2463415" cy="4371384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E40C4216-0B06-4D60-947D-8B5B77C7151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2004" t="1489" b="-1"/>
          <a:stretch/>
        </p:blipFill>
        <p:spPr>
          <a:xfrm>
            <a:off x="4722988" y="1290392"/>
            <a:ext cx="2329628" cy="3850725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D68B7905-0C46-425D-9517-688AF8A0F3B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7615" t="25343"/>
          <a:stretch/>
        </p:blipFill>
        <p:spPr>
          <a:xfrm>
            <a:off x="7052616" y="2126752"/>
            <a:ext cx="2004323" cy="3160138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EB5BBF45-9464-4711-9B01-85E3FC47278D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b="24652"/>
          <a:stretch/>
        </p:blipFill>
        <p:spPr>
          <a:xfrm>
            <a:off x="9916759" y="4736201"/>
            <a:ext cx="2233042" cy="2214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3412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27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emmanuelle dauchez</dc:creator>
  <cp:lastModifiedBy>emmanuelle dauchez</cp:lastModifiedBy>
  <cp:revision>4</cp:revision>
  <dcterms:created xsi:type="dcterms:W3CDTF">2020-05-28T11:57:51Z</dcterms:created>
  <dcterms:modified xsi:type="dcterms:W3CDTF">2020-05-28T12:37:11Z</dcterms:modified>
</cp:coreProperties>
</file>