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2.png" ContentType="image/png"/>
  <Override PartName="/ppt/media/image4.jpeg" ContentType="image/jpeg"/>
  <Override PartName="/ppt/media/image3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ctr">
              <a:lnSpc>
                <a:spcPct val="90000"/>
              </a:lnSpc>
              <a:buNone/>
            </a:pPr>
            <a:r>
              <a:rPr b="0" lang="fr-FR" sz="6000" spc="-1" strike="noStrike">
                <a:solidFill>
                  <a:srgbClr val="000000"/>
                </a:solidFill>
                <a:latin typeface="Calibri Light"/>
              </a:rPr>
              <a:t>Modifiez le style du titre</a:t>
            </a:r>
            <a:endParaRPr b="0" lang="fr-FR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  <a:buNone/>
            </a:pPr>
            <a:fld id="{C693E66E-B6E3-43A3-B23E-80E053348CC5}" type="datetime">
              <a:rPr b="0" lang="fr-FR" sz="1200" spc="-1" strike="noStrike">
                <a:solidFill>
                  <a:srgbClr val="8b8b8b"/>
                </a:solidFill>
                <a:latin typeface="Calibri"/>
              </a:rPr>
              <a:t>16/05/2023</a:t>
            </a:fld>
            <a:endParaRPr b="0" lang="fr-FR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fr-FR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  <a:buNone/>
            </a:pPr>
            <a:fld id="{1841F478-679A-42FC-9A64-DA9270A931FC}" type="slidenum">
              <a:rPr b="0" lang="fr-FR" sz="1200" spc="-1" strike="noStrike">
                <a:solidFill>
                  <a:srgbClr val="8b8b8b"/>
                </a:solidFill>
                <a:latin typeface="Calibri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Cliquez pour éditer le format du plan de texte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Second niveau de plan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Troisième niveau de plan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Quatrième niveau de plan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Cinquième niveau de plan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Sixième niveau de plan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Septième niveau de plan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  <a:buNone/>
            </a:pPr>
            <a:r>
              <a:rPr b="0" lang="fr-FR" sz="4400" spc="-1" strike="noStrike">
                <a:solidFill>
                  <a:srgbClr val="000000"/>
                </a:solidFill>
                <a:latin typeface="Calibri Light"/>
              </a:rPr>
              <a:t>Modifiez le style du titre</a:t>
            </a:r>
            <a:endParaRPr b="0" lang="fr-F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Modifiez les styles du texte du masque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pc="-1" strike="noStrike">
                <a:solidFill>
                  <a:srgbClr val="000000"/>
                </a:solidFill>
                <a:latin typeface="Calibri"/>
              </a:rPr>
              <a:t>Deuxième niveau</a:t>
            </a:r>
            <a:endParaRPr b="0" lang="fr-FR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Troisième niveau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Quatrième niveau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Cinquième niveau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  <a:buNone/>
            </a:pPr>
            <a:fld id="{5DFF8F16-A955-4CD4-A006-9A75DA55DD17}" type="datetime">
              <a:rPr b="0" lang="fr-FR" sz="1200" spc="-1" strike="noStrike">
                <a:solidFill>
                  <a:srgbClr val="8b8b8b"/>
                </a:solidFill>
                <a:latin typeface="Calibri"/>
              </a:rPr>
              <a:t>16/05/2023</a:t>
            </a:fld>
            <a:endParaRPr b="0" lang="fr-FR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fr-FR" sz="2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  <a:buNone/>
            </a:pPr>
            <a:fld id="{92AD9DC7-F7BE-41A5-B908-CC04BD5012F3}" type="slidenum">
              <a:rPr b="0" lang="fr-FR" sz="1200" spc="-1" strike="noStrike">
                <a:solidFill>
                  <a:srgbClr val="8b8b8b"/>
                </a:solidFill>
                <a:latin typeface="Calibri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ctangle 8"/>
          <p:cNvSpPr/>
          <p:nvPr/>
        </p:nvSpPr>
        <p:spPr>
          <a:xfrm>
            <a:off x="0" y="0"/>
            <a:ext cx="1218852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3" name="Image 4" descr="Une image contenant carte&#10;&#10;Description générée automatiquement"/>
          <p:cNvPicPr/>
          <p:nvPr/>
        </p:nvPicPr>
        <p:blipFill>
          <a:blip r:embed="rId1"/>
          <a:srcRect l="0" t="0" r="0" b="25005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84" name="Rectangle 10"/>
          <p:cNvSpPr/>
          <p:nvPr/>
        </p:nvSpPr>
        <p:spPr>
          <a:xfrm rot="16200000">
            <a:off x="-1103040" y="1100520"/>
            <a:ext cx="6857640" cy="4656960"/>
          </a:xfrm>
          <a:prstGeom prst="rect">
            <a:avLst/>
          </a:prstGeom>
          <a:gradFill rotWithShape="0">
            <a:gsLst>
              <a:gs pos="0">
                <a:srgbClr val="000000">
                  <a:alpha val="0"/>
                </a:srgbClr>
              </a:gs>
              <a:gs pos="100000">
                <a:srgbClr val="000000">
                  <a:alpha val="45098"/>
                </a:srgbClr>
              </a:gs>
            </a:gsLst>
            <a:lin ang="108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43320" y="643320"/>
            <a:ext cx="5452200" cy="35690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subTitle"/>
          </p:nvPr>
        </p:nvSpPr>
        <p:spPr>
          <a:xfrm>
            <a:off x="643320" y="4551120"/>
            <a:ext cx="5448960" cy="15775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fr-FR" sz="3200" spc="-1" strike="noStrike">
                <a:solidFill>
                  <a:srgbClr val="ffffff"/>
                </a:solidFill>
                <a:latin typeface="Calibri"/>
              </a:rPr>
              <a:t>Diego/Lucas</a:t>
            </a:r>
            <a:endParaRPr b="0" lang="fr-FR" sz="3200" spc="-1" strike="noStrike">
              <a:latin typeface="Arial"/>
            </a:endParaRPr>
          </a:p>
        </p:txBody>
      </p:sp>
      <p:sp>
        <p:nvSpPr>
          <p:cNvPr id="87" name="Rectangle 12"/>
          <p:cNvSpPr/>
          <p:nvPr/>
        </p:nvSpPr>
        <p:spPr>
          <a:xfrm rot="5400000">
            <a:off x="7540560" y="2206080"/>
            <a:ext cx="6857640" cy="2445120"/>
          </a:xfrm>
          <a:prstGeom prst="rect">
            <a:avLst/>
          </a:prstGeom>
          <a:gradFill rotWithShape="0">
            <a:gsLst>
              <a:gs pos="0">
                <a:srgbClr val="000000">
                  <a:alpha val="0"/>
                </a:srgbClr>
              </a:gs>
              <a:gs pos="100000">
                <a:srgbClr val="000000">
                  <a:alpha val="45098"/>
                </a:srgb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transition spd="slow">
    <p:wipe dir="l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tangle 10"/>
          <p:cNvSpPr/>
          <p:nvPr/>
        </p:nvSpPr>
        <p:spPr>
          <a:xfrm>
            <a:off x="0" y="0"/>
            <a:ext cx="1218852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40080" y="325440"/>
            <a:ext cx="4368240" cy="19566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85000"/>
          </a:bodyPr>
          <a:p>
            <a:pPr>
              <a:lnSpc>
                <a:spcPct val="90000"/>
              </a:lnSpc>
              <a:buNone/>
            </a:pPr>
            <a:r>
              <a:rPr b="0" lang="fr-FR" sz="5400" spc="-1" strike="noStrike">
                <a:solidFill>
                  <a:srgbClr val="000000"/>
                </a:solidFill>
                <a:latin typeface="Calibri Light"/>
              </a:rPr>
              <a:t>Oeuvre de Stéphane Piedallu</a:t>
            </a:r>
            <a:endParaRPr b="0" lang="fr-FR" sz="5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sketchy line"/>
          <p:cNvSpPr/>
          <p:nvPr/>
        </p:nvSpPr>
        <p:spPr>
          <a:xfrm>
            <a:off x="640080" y="2586960"/>
            <a:ext cx="3474360" cy="18000"/>
          </a:xfrm>
          <a:custGeom>
            <a:avLst/>
            <a:gdLst/>
            <a:ahLst/>
            <a:rect l="l" t="t" r="r" b="b"/>
            <a:pathLst>
              <a:path w="3474720" h="18288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cap="rnd" w="44450">
            <a:solidFill>
              <a:srgbClr val="ed7d3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640080" y="2872800"/>
            <a:ext cx="4243320" cy="33202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Image 4"/>
          <p:cNvSpPr/>
          <p:nvPr/>
        </p:nvSpPr>
        <p:spPr>
          <a:xfrm>
            <a:off x="5311800" y="0"/>
            <a:ext cx="6878520" cy="6857640"/>
          </a:xfrm>
          <a:custGeom>
            <a:avLst/>
            <a:gdLst/>
            <a:ah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p:transition spd="slow">
    <p:wipe dir="l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94" name="Image 4" descr="Une image contenant texte&#10;&#10;Description générée automatiquement"/>
          <p:cNvPicPr/>
          <p:nvPr/>
        </p:nvPicPr>
        <p:blipFill>
          <a:blip r:embed="rId1"/>
          <a:stretch/>
        </p:blipFill>
        <p:spPr>
          <a:xfrm>
            <a:off x="4503240" y="430920"/>
            <a:ext cx="7800120" cy="5731200"/>
          </a:xfrm>
          <a:prstGeom prst="rect">
            <a:avLst/>
          </a:prstGeom>
          <a:ln w="0">
            <a:noFill/>
          </a:ln>
        </p:spPr>
      </p:pic>
      <p:pic>
        <p:nvPicPr>
          <p:cNvPr id="95" name="Image 6" descr=""/>
          <p:cNvPicPr/>
          <p:nvPr/>
        </p:nvPicPr>
        <p:blipFill>
          <a:blip r:embed="rId2"/>
          <a:stretch/>
        </p:blipFill>
        <p:spPr>
          <a:xfrm>
            <a:off x="468000" y="178200"/>
            <a:ext cx="4052160" cy="6486840"/>
          </a:xfrm>
          <a:prstGeom prst="rect">
            <a:avLst/>
          </a:prstGeom>
          <a:ln w="0">
            <a:noFill/>
          </a:ln>
        </p:spPr>
      </p:pic>
    </p:spTree>
  </p:cSld>
  <p:transition spd="slow">
    <p:wipe dir="l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LibreOffice/7.2.6.2$Windows_X86_64 LibreOffice_project/b0ec3a565991f7569a5a7f5d24fed7f52653d754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2023-05-09T11:27:29Z</dcterms:created>
  <dc:creator/>
  <dc:description/>
  <dc:language>fr-FR</dc:language>
  <cp:lastModifiedBy/>
  <dcterms:modified xsi:type="dcterms:W3CDTF">2023-05-16T14:41:11Z</dcterms:modified>
  <cp:revision>47</cp:revision>
  <dc:subject/>
  <dc:title>Présentation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Grand écran</vt:lpwstr>
  </property>
  <property fmtid="{D5CDD505-2E9C-101B-9397-08002B2CF9AE}" pid="3" name="Slides">
    <vt:i4>3</vt:i4>
  </property>
</Properties>
</file>