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D397-903D-4FC5-99D2-8DCF6E6CC4B8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53DA-C3A2-4B43-8E2E-36EEFA760B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D397-903D-4FC5-99D2-8DCF6E6CC4B8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53DA-C3A2-4B43-8E2E-36EEFA760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D397-903D-4FC5-99D2-8DCF6E6CC4B8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53DA-C3A2-4B43-8E2E-36EEFA760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D397-903D-4FC5-99D2-8DCF6E6CC4B8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53DA-C3A2-4B43-8E2E-36EEFA760B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D397-903D-4FC5-99D2-8DCF6E6CC4B8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53DA-C3A2-4B43-8E2E-36EEFA760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D397-903D-4FC5-99D2-8DCF6E6CC4B8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53DA-C3A2-4B43-8E2E-36EEFA760B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D397-903D-4FC5-99D2-8DCF6E6CC4B8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53DA-C3A2-4B43-8E2E-36EEFA760B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D397-903D-4FC5-99D2-8DCF6E6CC4B8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53DA-C3A2-4B43-8E2E-36EEFA760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D397-903D-4FC5-99D2-8DCF6E6CC4B8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53DA-C3A2-4B43-8E2E-36EEFA760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D397-903D-4FC5-99D2-8DCF6E6CC4B8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53DA-C3A2-4B43-8E2E-36EEFA760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D397-903D-4FC5-99D2-8DCF6E6CC4B8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53DA-C3A2-4B43-8E2E-36EEFA760B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F0D397-903D-4FC5-99D2-8DCF6E6CC4B8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453DA-C3A2-4B43-8E2E-36EEFA760B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Мурманский заяц атаковал свою спасительницу — Мурманский вест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Home_Folder\Desktop\belyak_sp_750_auto_jpg_5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783"/>
            <a:ext cx="4527482" cy="30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ome_Folder\Desktop\corylu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6" y="4365104"/>
            <a:ext cx="3295776" cy="24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ome_Folder\Desktop\619535770_w200_h200_konura-dlya-bolsho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68626"/>
            <a:ext cx="2606625" cy="26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Home_Folder\Desktop\000d49497935d76acb181b56a962986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56908"/>
            <a:ext cx="2437015" cy="32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me_Folder\Desktop\shhenok-zolotistogo-retri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91"/>
            <a:ext cx="4211960" cy="31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Home_Folder\Desktop\619535770_w200_h200_konura-dlya-bolsho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29" y="3789040"/>
            <a:ext cx="3030225" cy="30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Home_Folder\Desktop\Берлога-медведя-надежный-зимний-дом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0547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Home_Folder\Desktop\18a110a4-f2c0-40b1-b8b6-c797883cc04f_jpg_880x1000_x-False_q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099533" cy="23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ome_Folder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868"/>
            <a:ext cx="2830800" cy="28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Home_Folder\Desktop\12963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48668"/>
            <a:ext cx="3923523" cy="261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Чудо-Сказка!!! - отзыв о Дом сказок &quot;Жили-были&quot;, Москва, Россия -  Trip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D:\Home_Folder\Desktop\berlogi_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120744"/>
            <a:ext cx="3840361" cy="25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Home_Folder\Desktop\cap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54" y="4365129"/>
            <a:ext cx="4009003" cy="24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ome_Folder\Desktop\soroka-rassk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"/>
            <a:ext cx="4427984" cy="309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Home_Folder\Desktop\18a110a4-f2c0-40b1-b8b6-c797883cc04f_jpg_880x1000_x-False_q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64077"/>
            <a:ext cx="4335016" cy="32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Скворечник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D:\Home_Folder\Desktop\Parus_varius_on_nest_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0" y="7937"/>
            <a:ext cx="3384376" cy="325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Береза: особенности, использование, вид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D:\Home_Folder\Desktop\bere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81769"/>
            <a:ext cx="3330508" cy="35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ome_Folder\Desktop\Pernod_Al_Ariba_004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3069" cy="326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Home_Folder\Desktop\Берлога-медведя-надежный-зимний-дом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" y="4219948"/>
            <a:ext cx="3552168" cy="26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Home_Folder\Desktop\59367f837fbf713eaadcb5133b9ce2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0"/>
            <a:ext cx="4344144" cy="28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арай - новости по ключевому слову, телеканал МТ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93" y="3717032"/>
            <a:ext cx="4008469" cy="29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ome_Folder\Desktop\ezh-v-svoej-nor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7966"/>
            <a:ext cx="3707904" cy="247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Home_Folder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91" y="-26431"/>
            <a:ext cx="4355338" cy="38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Home_Folder\Desktop\000d49497935d76acb181b56a96298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35" y="-26431"/>
            <a:ext cx="3291830" cy="43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Home_Folder\Desktop\scale_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79604"/>
            <a:ext cx="3430136" cy="22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2020-10-25T12:15:52Z</dcterms:created>
  <dcterms:modified xsi:type="dcterms:W3CDTF">2020-10-25T12:44:11Z</dcterms:modified>
</cp:coreProperties>
</file>