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7BCD-9711-4B55-AFC1-0CC18ED7ACB4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E5C-362F-4CC2-B7CC-0D0169CF0B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7BCD-9711-4B55-AFC1-0CC18ED7ACB4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E5C-362F-4CC2-B7CC-0D0169CF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7BCD-9711-4B55-AFC1-0CC18ED7ACB4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E5C-362F-4CC2-B7CC-0D0169CF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7BCD-9711-4B55-AFC1-0CC18ED7ACB4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E5C-362F-4CC2-B7CC-0D0169CF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7BCD-9711-4B55-AFC1-0CC18ED7ACB4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E5C-362F-4CC2-B7CC-0D0169CF0B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7BCD-9711-4B55-AFC1-0CC18ED7ACB4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E5C-362F-4CC2-B7CC-0D0169CF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7BCD-9711-4B55-AFC1-0CC18ED7ACB4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E5C-362F-4CC2-B7CC-0D0169CF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7BCD-9711-4B55-AFC1-0CC18ED7ACB4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264E5C-362F-4CC2-B7CC-0D0169CF0B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7BCD-9711-4B55-AFC1-0CC18ED7ACB4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E5C-362F-4CC2-B7CC-0D0169CF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7BCD-9711-4B55-AFC1-0CC18ED7ACB4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264E5C-362F-4CC2-B7CC-0D0169CF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63C7BCD-9711-4B55-AFC1-0CC18ED7ACB4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E5C-362F-4CC2-B7CC-0D0169CF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3C7BCD-9711-4B55-AFC1-0CC18ED7ACB4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264E5C-362F-4CC2-B7CC-0D0169CF0B8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ome_Folder\Desktop\Medved_mz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3582144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ome_Folder\Desktop\01-zmzzfylzj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22" y="476672"/>
            <a:ext cx="4920324" cy="257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ome_Folder\Desktop\berlogi_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34" y="3659978"/>
            <a:ext cx="4818112" cy="319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me_Folder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83968" cy="24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Home_Folder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" y="4157852"/>
            <a:ext cx="398284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Home_Folder\Desktop\1-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201649" cy="31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ome_Folder\Desktop\1-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26" y="-171400"/>
            <a:ext cx="5076056" cy="28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Home_Folder\Desktop\1160657-031109-10x1497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96952"/>
            <a:ext cx="4968552" cy="372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Home_Folder\Desktop\000d49497935d76acb181b56a962986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65" y="404664"/>
            <a:ext cx="4198235" cy="559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ome_Folder\Desktop\Canis_lupus_26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868"/>
            <a:ext cx="4489304" cy="336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ome_Folder\Desktop\c8ba6eae7cae5145a33b71e80b2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4437112"/>
            <a:ext cx="4433306" cy="2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Home_Folder\Desktop\depositphotos_57770089-stock-photo-bears-d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01" y="3795934"/>
            <a:ext cx="4593099" cy="30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3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ome_Folder\Desktop\18a7bd5e8c2e288da1c6c2d2d88337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3"/>
            <a:ext cx="472398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Home_Folder\Desktop\i-000-456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5150718" cy="289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ome_Folder\Desktop\zayac-belya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9678"/>
            <a:ext cx="3882008" cy="334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Home_Folder\Desktop\1403-624x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431432" cy="29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Home_Folder\Desktop\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24" y="4239022"/>
            <a:ext cx="4358632" cy="22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ome_Folder\Desktop\pchela-tantsu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5081562" cy="36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Home_Folder\Desktop\nd_1463123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5278511" cy="36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2020-10-20T13:28:22Z</dcterms:created>
  <dcterms:modified xsi:type="dcterms:W3CDTF">2021-07-05T12:23:30Z</dcterms:modified>
</cp:coreProperties>
</file>