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7" r:id="rId2"/>
    <p:sldId id="288" r:id="rId3"/>
    <p:sldId id="287" r:id="rId4"/>
    <p:sldId id="260" r:id="rId5"/>
    <p:sldId id="261" r:id="rId6"/>
    <p:sldId id="262" r:id="rId7"/>
    <p:sldId id="264" r:id="rId8"/>
    <p:sldId id="290" r:id="rId9"/>
    <p:sldId id="289" r:id="rId10"/>
    <p:sldId id="265" r:id="rId11"/>
    <p:sldId id="266" r:id="rId12"/>
    <p:sldId id="269" r:id="rId13"/>
    <p:sldId id="285" r:id="rId14"/>
    <p:sldId id="286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20CA5-8C5F-4E7F-8B66-EC3F6DE3DF28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659D6-2AD1-4590-A1B5-D02EFE6DD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6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659D6-2AD1-4590-A1B5-D02EFE6DDE5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94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DD9C6-3E85-492D-AF0A-41FB361DC43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2.jpeg"/><Relationship Id="rId4" Type="http://schemas.openxmlformats.org/officeDocument/2006/relationships/image" Target="../media/image7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slide" Target="slide15.xml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9.jpeg"/><Relationship Id="rId4" Type="http://schemas.openxmlformats.org/officeDocument/2006/relationships/image" Target="../media/image26.jpe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slide" Target="slide13.xml"/><Relationship Id="rId15" Type="http://schemas.openxmlformats.org/officeDocument/2006/relationships/image" Target="../media/image20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usic-psy.ru/wp-content/uploads/2015/09/8482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87424"/>
            <a:ext cx="9173592" cy="73448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23528" y="0"/>
            <a:ext cx="8496944" cy="1340768"/>
          </a:xfrm>
        </p:spPr>
        <p:txBody>
          <a:bodyPr>
            <a:normAutofit fontScale="90000"/>
          </a:bodyPr>
          <a:lstStyle/>
          <a:p>
            <a:pPr marL="88900" indent="-88900">
              <a:buNone/>
            </a:pP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ОВОЩИ </a:t>
            </a:r>
            <a:r>
              <a:rPr lang="ru-RU" sz="8800" b="1" dirty="0" smtClean="0">
                <a:solidFill>
                  <a:srgbClr val="FF0000"/>
                </a:solidFill>
              </a:rPr>
              <a:t>ФРУКТЫ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020272" y="5733256"/>
            <a:ext cx="2123728" cy="1124744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97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Подбери фрукт или овощ к соответствующей фигуре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14313" y="1214438"/>
            <a:ext cx="1643062" cy="1428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4" name="Овал 3"/>
          <p:cNvSpPr>
            <a:spLocks noChangeArrowheads="1"/>
          </p:cNvSpPr>
          <p:nvPr/>
        </p:nvSpPr>
        <p:spPr bwMode="auto">
          <a:xfrm>
            <a:off x="6357938" y="1357313"/>
            <a:ext cx="2286000" cy="50006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5" name="Равнобедренный треугольник 4"/>
          <p:cNvSpPr>
            <a:spLocks noChangeArrowheads="1"/>
          </p:cNvSpPr>
          <p:nvPr/>
        </p:nvSpPr>
        <p:spPr bwMode="auto">
          <a:xfrm rot="10800000">
            <a:off x="5072063" y="1357313"/>
            <a:ext cx="571500" cy="2000250"/>
          </a:xfrm>
          <a:prstGeom prst="triangle">
            <a:avLst>
              <a:gd name="adj" fmla="val 52148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6" name="Овал 5"/>
          <p:cNvSpPr>
            <a:spLocks noChangeArrowheads="1"/>
          </p:cNvSpPr>
          <p:nvPr/>
        </p:nvSpPr>
        <p:spPr bwMode="auto">
          <a:xfrm>
            <a:off x="2571750" y="1500188"/>
            <a:ext cx="1714500" cy="928687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0000"/>
          <a:stretch>
            <a:fillRect/>
          </a:stretch>
        </p:blipFill>
        <p:spPr bwMode="auto">
          <a:xfrm>
            <a:off x="2857500" y="4929188"/>
            <a:ext cx="17859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214813"/>
            <a:ext cx="12858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10918" r="6213" b="21417"/>
          <a:stretch>
            <a:fillRect/>
          </a:stretch>
        </p:blipFill>
        <p:spPr bwMode="auto">
          <a:xfrm rot="20530635">
            <a:off x="5970588" y="4886325"/>
            <a:ext cx="22256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928938"/>
            <a:ext cx="1304925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4318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29787E-6 L -0.20486 -0.18894 " pathEditMode="relative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22849E-6 L -0.65364 -0.24121 " pathEditMode="relative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20814E-6 L -0.02362 -0.5141 " pathEditMode="relative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4.6346E-6 L 0.48038 -0.51387 " pathEditMode="relative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96022E-7 L 0.03942 -0.56637 " pathEditMode="relative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/>
          <p:cNvSpPr txBox="1">
            <a:spLocks/>
          </p:cNvSpPr>
          <p:nvPr/>
        </p:nvSpPr>
        <p:spPr>
          <a:xfrm>
            <a:off x="685800" y="142875"/>
            <a:ext cx="7772400" cy="7858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«Один – много»</a:t>
            </a: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95388"/>
            <a:ext cx="15001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57313"/>
            <a:ext cx="20653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Стрелка вправо 43"/>
          <p:cNvSpPr/>
          <p:nvPr/>
        </p:nvSpPr>
        <p:spPr bwMode="auto">
          <a:xfrm>
            <a:off x="3286125" y="1643063"/>
            <a:ext cx="977900" cy="484187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500313"/>
            <a:ext cx="11890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Стрелка вправо 45"/>
          <p:cNvSpPr/>
          <p:nvPr/>
        </p:nvSpPr>
        <p:spPr bwMode="auto">
          <a:xfrm>
            <a:off x="3286125" y="2857500"/>
            <a:ext cx="977900" cy="484188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500313"/>
            <a:ext cx="2143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Стрелка вправо 47"/>
          <p:cNvSpPr/>
          <p:nvPr/>
        </p:nvSpPr>
        <p:spPr bwMode="auto">
          <a:xfrm>
            <a:off x="3214688" y="4214813"/>
            <a:ext cx="977900" cy="484187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143375"/>
            <a:ext cx="2071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929063"/>
            <a:ext cx="21431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трелка вправо 50"/>
          <p:cNvSpPr/>
          <p:nvPr/>
        </p:nvSpPr>
        <p:spPr bwMode="auto">
          <a:xfrm>
            <a:off x="3214688" y="5643563"/>
            <a:ext cx="977900" cy="484187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245100"/>
            <a:ext cx="21431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286375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 animBg="1"/>
      <p:bldP spid="46" grpId="0" animBg="1"/>
      <p:bldP spid="48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g-fotki.yandex.ru/get/5004/dream-of-moon.5a/0_67830_128c61ac_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673100"/>
            <a:ext cx="152558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http://img-fotki.yandex.ru/get/5004/dream-of-moon.5a/0_67830_128c61ac_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606800"/>
            <a:ext cx="1530858" cy="2800350"/>
          </a:xfrm>
          <a:prstGeom prst="rect">
            <a:avLst/>
          </a:prstGeom>
          <a:noFill/>
        </p:spPr>
      </p:pic>
      <p:pic>
        <p:nvPicPr>
          <p:cNvPr id="4" name="Picture 4" descr="http://img-fotki.yandex.ru/get/5308/103425212.12/0_58859_51a50391_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51000"/>
            <a:ext cx="18367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g-fotki.yandex.ru/get/5308/103425212.12/0_58859_51a50391_M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2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406900"/>
            <a:ext cx="1881196" cy="1881196"/>
          </a:xfrm>
          <a:prstGeom prst="rect">
            <a:avLst/>
          </a:prstGeom>
          <a:noFill/>
        </p:spPr>
      </p:pic>
      <p:pic>
        <p:nvPicPr>
          <p:cNvPr id="6" name="Picture 10" descr="http://www.bonappetit.com/images/tips_tools_ingredients/ingredients/ttar_lemon_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0667">
            <a:off x="6234906" y="1262857"/>
            <a:ext cx="1920875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www.bonappetit.com/images/tips_tools_ingredients/ingredients/ttar_lemon_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72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0667">
            <a:off x="6270720" y="4046715"/>
            <a:ext cx="1898884" cy="253592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38150" y="406400"/>
            <a:ext cx="8229600" cy="754063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От чего тень?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villages.com/wp-content/uploads/2015/03/18722637_m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448272" cy="2357030"/>
          </a:xfrm>
          <a:prstGeom prst="rect">
            <a:avLst/>
          </a:prstGeom>
          <a:noFill/>
        </p:spPr>
      </p:pic>
      <p:pic>
        <p:nvPicPr>
          <p:cNvPr id="4" name="Picture 2" descr="http://www.ivillages.com/wp-content/uploads/2015/03/18722637_m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1" y="1556792"/>
            <a:ext cx="2596499" cy="2520280"/>
          </a:xfrm>
          <a:prstGeom prst="rect">
            <a:avLst/>
          </a:prstGeom>
          <a:noFill/>
        </p:spPr>
      </p:pic>
      <p:pic>
        <p:nvPicPr>
          <p:cNvPr id="6" name="Picture 2" descr="http://www.ivillages.com/wp-content/uploads/2015/03/18722637_m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2160240" cy="2232248"/>
          </a:xfrm>
          <a:prstGeom prst="rect">
            <a:avLst/>
          </a:prstGeom>
          <a:noFill/>
        </p:spPr>
      </p:pic>
      <p:pic>
        <p:nvPicPr>
          <p:cNvPr id="7" name="Picture 2" descr="http://www.ivillages.com/wp-content/uploads/2015/03/18722637_m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75057"/>
            <a:ext cx="2542875" cy="2482943"/>
          </a:xfrm>
          <a:prstGeom prst="rect">
            <a:avLst/>
          </a:prstGeom>
          <a:noFill/>
        </p:spPr>
      </p:pic>
      <p:pic>
        <p:nvPicPr>
          <p:cNvPr id="8" name="Picture 2" descr="http://www.ivillages.com/wp-content/uploads/2015/03/18722637_m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2745"/>
            <a:ext cx="3240360" cy="2295255"/>
          </a:xfrm>
          <a:prstGeom prst="rect">
            <a:avLst/>
          </a:prstGeom>
          <a:noFill/>
        </p:spPr>
      </p:pic>
      <p:pic>
        <p:nvPicPr>
          <p:cNvPr id="10" name="Picture 2" descr="http://www.ivillages.com/wp-content/uploads/2015/03/18722637_m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064"/>
            <a:ext cx="2699792" cy="266429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акое варенье?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0178" name="Picture 2" descr="http://www.look.com.ua/download.php?file=201304/1920x1080/look.com.ua-6705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5925">
            <a:off x="47900" y="1689100"/>
            <a:ext cx="3108048" cy="2542948"/>
          </a:xfrm>
          <a:prstGeom prst="rect">
            <a:avLst/>
          </a:prstGeom>
          <a:noFill/>
        </p:spPr>
      </p:pic>
      <p:pic>
        <p:nvPicPr>
          <p:cNvPr id="50180" name="Picture 4" descr="http://sp.samarskie-roditeli.ru/media/storage/purchase/2014/04/106447163_61003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3186741" cy="2462064"/>
          </a:xfrm>
          <a:prstGeom prst="rect">
            <a:avLst/>
          </a:prstGeom>
          <a:noFill/>
        </p:spPr>
      </p:pic>
      <p:pic>
        <p:nvPicPr>
          <p:cNvPr id="50184" name="Picture 8" descr="http://barbaradolan.com/wp-content/uploads/2014/05/lamai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952327" cy="2380764"/>
          </a:xfrm>
          <a:prstGeom prst="rect">
            <a:avLst/>
          </a:prstGeom>
          <a:noFill/>
        </p:spPr>
      </p:pic>
      <p:pic>
        <p:nvPicPr>
          <p:cNvPr id="50186" name="Picture 10" descr="http://www.brueckenbauer.ch/_storage/asset/2472110/storage/mymi:image-zoom_1/file/2771746/0182631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3203848" cy="2564904"/>
          </a:xfrm>
          <a:prstGeom prst="rect">
            <a:avLst/>
          </a:prstGeom>
          <a:noFill/>
        </p:spPr>
      </p:pic>
      <p:pic>
        <p:nvPicPr>
          <p:cNvPr id="50188" name="Picture 12" descr="http://www.juicehour.com/wp-content/uploads/2013/11/apricot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763">
            <a:off x="3057173" y="3868058"/>
            <a:ext cx="3168352" cy="3083957"/>
          </a:xfrm>
          <a:prstGeom prst="rect">
            <a:avLst/>
          </a:prstGeom>
          <a:noFill/>
        </p:spPr>
      </p:pic>
      <p:pic>
        <p:nvPicPr>
          <p:cNvPr id="50190" name="Picture 14" descr="http://travelimage.ir/wp-content/uploads/2013/05/cherry-32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39" y="4357936"/>
            <a:ext cx="3533296" cy="2212032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0" y="908721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Скажи, как по-другому называется сок (варенье) из яблок? </a:t>
            </a:r>
            <a:r>
              <a:rPr lang="ru-RU" b="1" i="1" dirty="0" smtClean="0">
                <a:solidFill>
                  <a:srgbClr val="002060"/>
                </a:solidFill>
              </a:rPr>
              <a:t>(Яблочный сок, яблочное варенье). </a:t>
            </a:r>
            <a:r>
              <a:rPr lang="ru-RU" b="1" i="1" dirty="0" smtClean="0">
                <a:solidFill>
                  <a:srgbClr val="0070C0"/>
                </a:solidFill>
              </a:rPr>
              <a:t>Из слив? </a:t>
            </a:r>
            <a:r>
              <a:rPr lang="ru-RU" b="1" i="1" dirty="0" smtClean="0">
                <a:solidFill>
                  <a:srgbClr val="002060"/>
                </a:solidFill>
              </a:rPr>
              <a:t>(сливовый сок, сливовое варенье) и </a:t>
            </a:r>
            <a:r>
              <a:rPr lang="ru-RU" b="1" i="1" dirty="0" err="1" smtClean="0">
                <a:solidFill>
                  <a:srgbClr val="002060"/>
                </a:solidFill>
              </a:rPr>
              <a:t>т.д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3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3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3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3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3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59046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Игра «Жадина»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Представь, что это твои фрукты. Ответь на вопросы? Чей это лимон? </a:t>
            </a:r>
            <a:r>
              <a:rPr lang="ru-RU" b="1" i="1" dirty="0" smtClean="0">
                <a:solidFill>
                  <a:srgbClr val="002060"/>
                </a:solidFill>
              </a:rPr>
              <a:t>(Мой лимон).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Чья слива? </a:t>
            </a:r>
            <a:r>
              <a:rPr lang="ru-RU" b="1" i="1" dirty="0" smtClean="0">
                <a:solidFill>
                  <a:srgbClr val="002060"/>
                </a:solidFill>
              </a:rPr>
              <a:t>(Моя слива).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Чье яблоко? </a:t>
            </a:r>
            <a:r>
              <a:rPr lang="ru-RU" b="1" i="1" dirty="0" smtClean="0">
                <a:solidFill>
                  <a:srgbClr val="002060"/>
                </a:solidFill>
              </a:rPr>
              <a:t>(Моё яблоко) и т.д.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Picture 16" descr="http://klyuch.com.ua/upload/medialibrary/77b/77bc8611fe12999d0b94862c85b7967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88840"/>
            <a:ext cx="2016224" cy="2222887"/>
          </a:xfrm>
          <a:prstGeom prst="rect">
            <a:avLst/>
          </a:prstGeom>
          <a:noFill/>
        </p:spPr>
      </p:pic>
      <p:pic>
        <p:nvPicPr>
          <p:cNvPr id="53250" name="Picture 2" descr="http://mywebworld.myblog.it/media/02/01/17141587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1728192" cy="1872208"/>
          </a:xfrm>
          <a:prstGeom prst="rect">
            <a:avLst/>
          </a:prstGeom>
          <a:noFill/>
        </p:spPr>
      </p:pic>
      <p:pic>
        <p:nvPicPr>
          <p:cNvPr id="53252" name="Picture 4" descr="http://www.todaysparent.com/wp-content/uploads/2011/10/WMBG_lemon_400x300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2592287" cy="1944215"/>
          </a:xfrm>
          <a:prstGeom prst="rect">
            <a:avLst/>
          </a:prstGeom>
          <a:noFill/>
        </p:spPr>
      </p:pic>
      <p:pic>
        <p:nvPicPr>
          <p:cNvPr id="8" name="Picture 12" descr="http://fs00.infourok.ru/images/doc/42/52978/hello_html_m71d172d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1882816" cy="1872208"/>
          </a:xfrm>
          <a:prstGeom prst="rect">
            <a:avLst/>
          </a:prstGeom>
          <a:noFill/>
        </p:spPr>
      </p:pic>
      <p:pic>
        <p:nvPicPr>
          <p:cNvPr id="9" name="Picture 13" descr="C:\Documents and Settings\Admin\Мои документы\Downloads\ogur1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2489296" cy="122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http://www.lenagold.ru/fon/clipart/p/pomid/pomid6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29168"/>
            <a:ext cx="2232347" cy="200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7250" y="1562100"/>
            <a:ext cx="5022850" cy="31115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Что это?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images3.alphacoders.com/288/thumbbig-288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5073650"/>
            <a:ext cx="2489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ages3.alphacoders.com/288/thumbbig-288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606550"/>
            <a:ext cx="14160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ages3.alphacoders.com/288/thumbbig-2889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829050"/>
            <a:ext cx="17335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mages3.alphacoders.com/288/thumbbig-2889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4806950"/>
            <a:ext cx="25447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-0.24583 0.157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0816 -0.471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9 0.00671 L -0.0526 -0.26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-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4912E-6 L 0.24636 -0.38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-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71600" y="4239140"/>
            <a:ext cx="7704856" cy="186690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Молодцы!!!</a:t>
            </a:r>
          </a:p>
        </p:txBody>
      </p:sp>
      <p:pic>
        <p:nvPicPr>
          <p:cNvPr id="8194" name="Picture 2" descr="http://previews.123rf.com/images/pinkcoala/pinkcoala1210/pinkcoala121000026/16063650-Cartoon-company-vegetables-Illustration-contains-transparent-object-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876763" cy="4443447"/>
          </a:xfrm>
          <a:prstGeom prst="ellipse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50" y="1285875"/>
            <a:ext cx="2428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1.Золотистый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полезный,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Витаминный, хотя резкий,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Горький вкус имеет он…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Обжигает… Не лимон. </a:t>
            </a:r>
            <a:endParaRPr lang="ru-RU" sz="14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143500"/>
            <a:ext cx="14906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286000"/>
            <a:ext cx="21256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000625"/>
            <a:ext cx="15001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714750"/>
            <a:ext cx="1619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43500" y="928688"/>
            <a:ext cx="2428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4.Огородная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краля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Скрылась в подвале,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Ярко-жёлтая на цвет,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 коса-то, как букет. </a:t>
            </a:r>
            <a:endParaRPr lang="ru-RU" sz="14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00250" y="3000375"/>
            <a:ext cx="2143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2.Круглое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румяное,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Я расту на ветке.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Любят меня взрослые,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маленькие детки.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357938" y="2643188"/>
            <a:ext cx="2571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оранжевой кожей,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мячик похожий,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Но в центре не пусто,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 сочно и вкусно.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72000" y="4000500"/>
            <a:ext cx="2357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6.Он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почти как апельсин,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 толстой кожей, сочный,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Недостаток лишь один -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Кислый очень, очень. </a:t>
            </a:r>
            <a:endParaRPr lang="ru-RU" sz="1400" b="1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14375" y="4572000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3.Сладок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он, но толстокож,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чуть-чуть на серп похож.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571875" y="5286375"/>
            <a:ext cx="2143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7.Зелёная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толстуха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Надела уйму юбок.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Стоит как балерина,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Из листьев пелерина.</a:t>
            </a:r>
            <a:endParaRPr lang="ru-RU" sz="14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143000" y="142875"/>
            <a:ext cx="6772275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«Что растёт на грядке и в саду?»</a:t>
            </a:r>
          </a:p>
        </p:txBody>
      </p:sp>
      <p:pic>
        <p:nvPicPr>
          <p:cNvPr id="20482" name="Picture 2" descr="http://photo4.ask.fm/806/772/528/-19996985-1t2pd86-ihkl3pn38js6mna/original/fil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1628906" cy="1512168"/>
          </a:xfrm>
          <a:prstGeom prst="rect">
            <a:avLst/>
          </a:prstGeom>
          <a:noFill/>
        </p:spPr>
      </p:pic>
      <p:pic>
        <p:nvPicPr>
          <p:cNvPr id="20" name="Picture 16" descr="http://klyuch.com.ua/upload/medialibrary/77b/77bc8611fe12999d0b94862c85b7967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1512168" cy="1667166"/>
          </a:xfrm>
          <a:prstGeom prst="rect">
            <a:avLst/>
          </a:prstGeom>
          <a:noFill/>
        </p:spPr>
      </p:pic>
      <p:pic>
        <p:nvPicPr>
          <p:cNvPr id="21" name="Picture 6" descr="http://edaplus.info/food_pictures/carro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72" y="1124744"/>
            <a:ext cx="1855567" cy="1445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62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5308/103425212.12/0_58859_51a50391_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2006600"/>
            <a:ext cx="139223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img-fotki.yandex.ru/get/4404/valenta-mog.127/0_6d3ed_aff99e91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2051050"/>
            <a:ext cx="1344613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http://img-fotki.yandex.ru/get/5004/dream-of-moon.5a/0_67830_128c61ac_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162050"/>
            <a:ext cx="125888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:\Documents and Settings\Admin\Мои документы\Downloads\ogur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984750"/>
            <a:ext cx="2395538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http://www.lenagold.ru/fon/clipart/p/pomid/pomid6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4095750"/>
            <a:ext cx="1651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http://www.roditeli.ua/uploads/images/kapusta(1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4140200"/>
            <a:ext cx="24003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www.vivaman.ru/images/onion_big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028950"/>
            <a:ext cx="275113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://www.bonappetit.com/images/tips_tools_ingredients/ingredients/ttar_lemon_v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0667">
            <a:off x="5449094" y="2753519"/>
            <a:ext cx="116840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82650" y="628650"/>
            <a:ext cx="2933700" cy="754063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фрукты</a:t>
            </a:r>
            <a:endParaRPr lang="ru-RU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194300" y="628650"/>
            <a:ext cx="2933700" cy="7540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ru-RU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овощи</a:t>
            </a:r>
          </a:p>
        </p:txBody>
      </p:sp>
    </p:spTree>
    <p:extLst>
      <p:ext uri="{BB962C8B-B14F-4D97-AF65-F5344CB8AC3E}">
        <p14:creationId xmlns:p14="http://schemas.microsoft.com/office/powerpoint/2010/main" val="4088110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5 0.0287 L 1.11111E-6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1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36146 -0.205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10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42552 -0.114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5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5967 -0.496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-24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10261 0.03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1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1191 0.162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8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-0.51424 0.18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9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56997 0.421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ЧТО ПОНАДОБИТСЯ ДЛЯ ОВОЩНОГО СУПА?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perfetto.kiev.ua/wp-content/uploads/2013/01/zoom_316003-Pentola-Professional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3768" y="2204864"/>
            <a:ext cx="4176464" cy="2346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im7-tub-ru.yandex.net/i?id=33371842-56-72&amp;n=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764704"/>
            <a:ext cx="1432560" cy="88709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://im7-tub-ru.yandex.net/i?id=195468435-61-72&amp;n=21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4869160"/>
            <a:ext cx="1527810" cy="133731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512" y="332656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Picture 1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7380312" y="2636912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bagicet.ru/wp-content/uploads/2015/03/20-03-2015-17-34-34-svekl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8680"/>
            <a:ext cx="1381244" cy="1899211"/>
          </a:xfrm>
          <a:prstGeom prst="rect">
            <a:avLst/>
          </a:prstGeom>
          <a:noFill/>
        </p:spPr>
      </p:pic>
      <p:pic>
        <p:nvPicPr>
          <p:cNvPr id="23558" name="Picture 6" descr="http://edaplus.info/food_pictures/carro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97152"/>
            <a:ext cx="2132942" cy="1661170"/>
          </a:xfrm>
          <a:prstGeom prst="rect">
            <a:avLst/>
          </a:prstGeom>
          <a:noFill/>
        </p:spPr>
      </p:pic>
      <p:pic>
        <p:nvPicPr>
          <p:cNvPr id="23564" name="Picture 12" descr="http://fs00.infourok.ru/images/doc/42/52978/hello_html_m71d172d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1455663" cy="1447462"/>
          </a:xfrm>
          <a:prstGeom prst="rect">
            <a:avLst/>
          </a:prstGeom>
          <a:noFill/>
        </p:spPr>
      </p:pic>
      <p:pic>
        <p:nvPicPr>
          <p:cNvPr id="23568" name="Picture 16" descr="http://klyuch.com.ua/upload/medialibrary/77b/77bc8611fe12999d0b94862c85b7967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3722"/>
            <a:ext cx="1691680" cy="1865077"/>
          </a:xfrm>
          <a:prstGeom prst="rect">
            <a:avLst/>
          </a:prstGeom>
          <a:noFill/>
        </p:spPr>
      </p:pic>
      <p:pic>
        <p:nvPicPr>
          <p:cNvPr id="24578" name="Picture 2" descr="http://photo4.ask.fm/806/772/528/-19996985-1t2pd86-ihkl3pn38js6mna/original/file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65104"/>
            <a:ext cx="1777059" cy="1649704"/>
          </a:xfrm>
          <a:prstGeom prst="rect">
            <a:avLst/>
          </a:prstGeom>
          <a:noFill/>
        </p:spPr>
      </p:pic>
      <p:pic>
        <p:nvPicPr>
          <p:cNvPr id="16" name="Picture 16" descr="http://klyuch.com.ua/upload/medialibrary/77b/77bc8611fe12999d0b94862c85b7967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1691680" cy="18650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6.39833E-6 C 0.0125 -0.00325 0.00139 0.00161 0.0085 -0.00649 C 0.01198 -0.01042 0.01753 -0.01157 0.0217 -0.01273 C 0.02882 -0.01759 0.03229 -0.0199 0.03975 -0.02245 C 0.04427 -0.02661 0.04878 -0.02869 0.05416 -0.03054 C 0.05868 -0.03956 0.05538 -0.03448 0.06632 -0.04327 C 0.07083 -0.04697 0.07396 -0.05229 0.0783 -0.05622 C 0.11146 -0.05553 0.14757 -0.05923 0.18073 -0.04812 C 0.1875 -0.0428 0.19357 -0.0391 0.20121 -0.03702 C 0.21632 -0.02499 0.23125 -0.01134 0.24826 -0.00487 C 0.24982 -0.00325 0.25121 -0.00117 0.25295 -6.39833E-6 C 0.25521 0.00161 0.25798 0.00138 0.26024 0.00323 C 0.26146 0.00416 0.26146 0.00693 0.26267 0.00809 C 0.2658 0.01109 0.27014 0.01156 0.27344 0.01456 C 0.2809 0.02174 0.27326 0.01757 0.28073 0.02081 C 0.28541 0.03006 0.28854 0.03839 0.29514 0.04487 C 0.29809 0.05065 0.29913 0.05551 0.30364 0.05944 C 0.30573 0.06777 0.30416 0.06337 0.30972 0.07378 C 0.31094 0.07586 0.31319 0.08026 0.31319 0.08026 C 0.31597 0.09136 0.32378 0.09992 0.32656 0.11079 C 0.3283 0.11773 0.32691 0.1145 0.33125 0.12051 C 0.33489 0.13462 0.33489 0.13208 0.33489 0.15243 C 0.33489 0.15451 0.33403 0.14827 0.33368 0.14619 C 0.33316 0.14295 0.33333 0.13948 0.33246 0.13647 C 0.33142 0.133 0.32864 0.13046 0.32778 0.12676 C 0.32743 0.12514 0.32691 0.12352 0.32656 0.1219 C 0.32621 0.11334 0.32535 0.09622 0.32535 0.09622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36849E-7 C 0.00208 -0.01064 0.00278 -0.01943 0.00712 -0.02891 C 0.00937 -0.03978 0.01233 -0.05459 0.01684 -0.0643 C 0.02257 -0.07656 0.03142 -0.0872 0.03733 -0.09946 C 0.03923 -0.10363 0.04028 -0.10825 0.04219 -0.11242 C 0.04514 -0.1189 0.05173 -0.13162 0.05173 -0.13162 C 0.05469 -0.14758 0.06076 -0.16516 0.06979 -0.17649 C 0.07066 -0.17927 0.07083 -0.18228 0.07222 -0.18459 C 0.07344 -0.18667 0.07604 -0.18714 0.07708 -0.18945 C 0.07864 -0.19292 0.07847 -0.19708 0.07951 -0.20078 C 0.08333 -0.2142 0.08802 -0.22715 0.09149 -0.2408 C 0.09253 -0.25098 0.09479 -0.25977 0.09635 -0.26972 C 0.09757 -0.28683 0.09844 -0.2903 0.09635 -0.30835 C 0.09427 -0.3257 0.08229 -0.34143 0.07344 -0.35322 C 0.07205 -0.35854 0.06979 -0.36225 0.06858 -0.36757 C 0.06458 -0.38607 0.06371 -0.4062 0.05295 -0.42054 " pathEditMode="relative" ptsTypes="fffffffffffffffA">
                                      <p:cBhvr>
                                        <p:cTn id="10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7583E-6 C -0.01718 -0.0458 -0.05017 -0.06824 -0.07829 -0.0997 C -0.08663 -0.10895 -0.09722 -0.11844 -0.10486 -0.12862 C -0.10989 -0.13532 -0.1125 -0.14226 -0.11805 -0.14782 C -0.12812 -0.17002 -0.14132 -0.19015 -0.15295 -0.2105 C -0.16736 -0.23572 -0.17586 -0.25677 -0.19513 -0.2762 C -0.19652 -0.27759 -0.19722 -0.2799 -0.19878 -0.28106 C -0.20017 -0.28221 -0.20208 -0.28198 -0.20364 -0.28268 C -0.22274 -0.29216 -0.22916 -0.29378 -0.25052 -0.2954 C -0.25833 -0.29887 -0.26649 -0.30118 -0.27465 -0.30349 C -0.28541 -0.31067 -0.2967 -0.30511 -0.3085 -0.30511 " pathEditMode="relative" ptsTypes="ffffffffffA">
                                      <p:cBhvr>
                                        <p:cTn id="1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52718E-6 C -0.00607 -0.00486 -0.00885 -0.00625 -0.01562 -0.0081 C -0.02222 -0.0125 -0.02882 -0.01296 -0.03611 -0.01458 C -0.09114 -0.01203 -0.14618 -0.01157 -0.20121 -0.00972 C -0.20521 -0.00833 -0.20937 -0.00833 -0.21319 -0.00648 C -0.21458 -0.00579 -0.21545 -0.00394 -0.21684 -0.00324 C -0.21875 -0.00232 -0.22083 -0.00209 -0.22291 -0.00162 C -0.23264 0.00485 -0.24236 0.01064 -0.25295 0.01434 C -0.25416 0.01549 -0.25521 0.01665 -0.2566 0.01757 C -0.25781 0.01827 -0.25937 0.01781 -0.26024 0.01919 C -0.26753 0.03076 -0.25798 0.02521 -0.26632 0.02891 C -0.27014 0.03701 -0.27778 0.05158 -0.28437 0.05459 C -0.28524 0.05667 -0.28559 0.05921 -0.2868 0.06106 C -0.28889 0.06453 -0.29392 0.07055 -0.29392 0.07055 C -0.29531 0.07633 -0.29514 0.07379 -0.29514 0.07864 " pathEditMode="relative" ptsTypes="ffffffffffffffA">
                                      <p:cBhvr>
                                        <p:cTn id="1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2355E-6 C 0.0059 -0.0192 0.02118 -0.0273 0.03368 -0.0384 C 0.04011 -0.04418 0.04636 -0.05367 0.05174 -0.06084 C 0.05608 -0.06662 0.05504 -0.06153 0.06024 -0.06731 C 0.07535 -0.08374 0.08247 -0.10895 0.09757 -0.12514 C 0.11459 -0.14342 0.08941 -0.11635 0.10851 -0.13324 C 0.12188 -0.14504 0.13368 -0.15984 0.14584 -0.17326 C 0.15122 -0.17904 0.16788 -0.1913 0.17118 -0.1957 C 0.18229 -0.21096 0.1974 -0.21929 0.20851 -0.23433 C 0.21389 -0.24173 0.2191 -0.25052 0.22413 -0.25839 C 0.22761 -0.26417 0.23195 -0.26995 0.2349 -0.27597 C 0.23733 -0.28105 0.23681 -0.28314 0.23976 -0.2873 C 0.24288 -0.2917 0.24948 -0.30002 0.24948 -0.30002 C 0.25226 -0.30812 0.25712 -0.3176 0.26268 -0.32269 C 0.26528 -0.33241 0.27136 -0.33865 0.27587 -0.34675 C 0.27795 -0.35461 0.28316 -0.35924 0.28681 -0.36595 C 0.28785 -0.3678 0.28802 -0.37058 0.28924 -0.37243 C 0.29132 -0.3759 0.29636 -0.38191 0.29636 -0.38191 C 0.29861 -0.3907 0.3066 -0.39833 0.3132 -0.40134 C 0.32413 -0.41198 0.31962 -0.40782 0.32656 -0.41406 C 0.32969 -0.42031 0.33229 -0.42216 0.33733 -0.4254 C 0.34549 -0.43928 0.33524 -0.42378 0.34827 -0.4365 C 0.35052 -0.43882 0.35191 -0.44229 0.35417 -0.4446 C 0.36545 -0.45616 0.37778 -0.46681 0.38924 -0.47837 C 0.39254 -0.48554 0.39427 -0.49156 0.39879 -0.49757 C 0.39913 -0.50937 0.40122 -0.52972 0.40122 -0.54407 " pathEditMode="relative" ptsTypes="fffffffffffffffffffffffffA">
                                      <p:cBhvr>
                                        <p:cTn id="22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 descr="http://botinok.co.il/sites/default/files/images/s-92e2c69519f1f11838ddb627b147751c_09104d92cbc1.jp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8000"/>
                    </a14:imgEffect>
                    <a14:imgEffect>
                      <a14:brightnessContrast bright="6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3780928" cy="396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m3-tub-ru.yandex.net/i?id=453009697-68-72&amp;n=21"/>
          <p:cNvPicPr/>
          <p:nvPr/>
        </p:nvPicPr>
        <p:blipFill rotWithShape="1"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1060435"/>
            <a:ext cx="1651000" cy="72326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im7-tub-ru.yandex.net/i?id=195468435-61-72&amp;n=21"/>
          <p:cNvPicPr/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014" y="997660"/>
            <a:ext cx="1527810" cy="133731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im2-tub-ru.yandex.net/i?id=22137529-10-72&amp;n=21"/>
          <p:cNvPicPr/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4248" y="4725144"/>
            <a:ext cx="1896745" cy="133731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im3-tub-ru.yandex.net/i?id=327028114-01-72&amp;n=21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0272" y="3068960"/>
            <a:ext cx="1391920" cy="133731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im2-tub-ru.yandex.net/i?id=128525537-63-72&amp;n=21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7" b="-1"/>
          <a:stretch/>
        </p:blipFill>
        <p:spPr bwMode="auto">
          <a:xfrm>
            <a:off x="4139952" y="5445224"/>
            <a:ext cx="1828800" cy="933806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318942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4" descr="http://montessoriself.ru/wp-content/uploads/2014/09/kartochka-yabloko-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73" y="732415"/>
            <a:ext cx="1440160" cy="1600178"/>
          </a:xfrm>
          <a:prstGeom prst="rect">
            <a:avLst/>
          </a:prstGeom>
          <a:noFill/>
        </p:spPr>
      </p:pic>
      <p:pic>
        <p:nvPicPr>
          <p:cNvPr id="12" name="Picture 12" descr="http://fs00.infourok.ru/images/doc/42/52978/hello_html_m71d172d9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42584"/>
            <a:ext cx="1455663" cy="1447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1663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«Собери овощи в корзинку»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05521 0.5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29 0.11157 C 0.02274 0.11898 0.01632 0.12615 0.00885 0.12963 C 0.00208 0.13634 -0.004 0.14583 -0.01198 0.14953 C -0.02084 0.16064 -0.03056 0.1699 -0.0375 0.18333 C -0.03803 0.18588 -0.03785 0.18888 -0.03889 0.1912 C -0.03993 0.19328 -0.04202 0.19351 -0.04341 0.19513 C -0.04879 0.20092 -0.05313 0.20231 -0.0599 0.20509 C -0.06355 0.21018 -0.06684 0.21088 -0.07171 0.21319 C -0.07535 0.21759 -0.08178 0.22268 -0.08664 0.225 C -0.09289 0.23171 -0.10209 0.23703 -0.10764 0.24467 C -0.11042 0.24838 -0.11146 0.25046 -0.11511 0.25277 C -0.12136 0.25625 -0.12448 0.25578 -0.13004 0.26064 C -0.13594 0.26597 -0.14046 0.27338 -0.14636 0.27847 C -0.15035 0.28194 -0.15573 0.28379 -0.1599 0.28657 C -0.16997 0.29328 -0.15764 0.28773 -0.17032 0.29838 C -0.17344 0.30115 -0.17743 0.30208 -0.18073 0.30439 C -0.20591 0.32152 -0.2283 0.3412 -0.25678 0.34629 C -0.25834 0.34699 -0.2599 0.34722 -0.26129 0.34814 C -0.26337 0.3493 -0.26528 0.35115 -0.26737 0.35231 C -0.27535 0.35625 -0.28455 0.35648 -0.29271 0.36018 C -0.30105 0.36388 -0.30799 0.36736 -0.3165 0.37013 C -0.32344 0.37245 -0.33073 0.37314 -0.3375 0.37615 C -0.3441 0.37916 -0.35018 0.38194 -0.35678 0.38402 C -0.37118 0.38287 -0.37848 0.38333 -0.39115 0.38009 C -0.40226 0.37731 -0.41094 0.37361 -0.42257 0.37222 C -0.42987 0.36875 -0.43733 0.36805 -0.44497 0.3662 C -0.4474 0.36551 -0.45 0.36504 -0.45243 0.36412 C -0.45539 0.36296 -0.46129 0.36018 -0.46129 0.36041 C -0.4665 0.34004 -0.46928 0.30833 -0.45678 0.29259 C -0.45139 0.27777 -0.44775 0.25069 -0.43438 0.24467 C -0.43004 0.23611 -0.42379 0.22963 -0.41945 0.22083 C -0.40955 0.20162 -0.40157 0.18217 -0.38525 0.17129 C -0.38073 0.16342 -0.37639 0.15879 -0.37032 0.15347 C -0.36077 0.13379 -0.34549 0.12453 -0.32848 0.12152 C -0.31303 0.11875 -0.2823 0.11365 -0.2823 0.11388 C -0.27431 0.10578 -0.26789 0.09513 -0.2599 0.08773 C -0.24948 0.07801 -0.2375 0.06967 -0.22691 0.05995 C -0.21112 0.0456 -0.19671 0.02824 -0.18073 0.01412 C -0.16528 0.00046 -0.16684 0.00231 -0.14931 -0.00579 C -0.14306 -0.0088 -0.13004 -0.01181 -0.13004 -0.01158 C -0.09862 -0.01019 -0.09948 -0.01343 -0.08073 -0.00579 C -0.07362 0.00046 -0.06424 0.0037 -0.05834 0.01203 C -0.05556 0.01597 -0.05487 0.01759 -0.05087 0.02013 C -0.04671 0.02291 -0.0375 0.02615 -0.0375 0.02638 C -0.0323 0.03263 -0.02761 0.03518 -0.02101 0.03796 C -0.01233 0.0456 -0.00591 0.0537 0.00434 0.05787 C 0.00868 0.06365 0.0118 0.06713 0.0177 0.0699 C 0.02118 0.07407 0.02343 0.07777 0.02829 0.07777 " pathEditMode="relative" rAng="0" ptsTypes="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8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3469E-6 L -0.67466 0.104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33" y="5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68525 -0.199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71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36771 -0.08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0.08472 C -0.02326 0.09027 -0.01719 0.09352 -0.01302 0.09907 C -0.00469 0.11018 0.00382 0.12245 0.01354 0.13125 C 0.01511 0.13472 0.01788 0.13727 0.01945 0.14097 C 0.02084 0.14421 0.02066 0.14861 0.02188 0.15208 C 0.02396 0.15879 0.02604 0.16551 0.02917 0.17129 C 0.02952 0.17615 0.02986 0.18102 0.03038 0.18588 C 0.03056 0.1875 0.03143 0.18912 0.0316 0.19074 C 0.03281 0.20602 0.0316 0.21597 0.03629 0.22916 C 0.03559 0.25486 0.03403 0.30115 0.01823 0.32222 C 0.01563 0.33264 0.0191 0.32199 0.01354 0.33032 C 0.01129 0.33379 0.00747 0.34143 0.00747 0.34166 C 0.00313 0.35902 0.00191 0.35764 -0.00694 0.37199 C -0.00781 0.37361 -0.00816 0.37569 -0.00937 0.37685 C -0.01007 0.37777 -0.01753 0.38009 -0.01788 0.38009 C -0.02621 0.38217 -0.03489 0.38356 -0.04323 0.38634 C -0.04861 0.38819 -0.05364 0.39328 -0.05885 0.39606 C -0.06892 0.40162 -0.07847 0.40648 -0.08889 0.41041 C -0.10972 0.40995 -0.13073 0.41041 -0.15156 0.40902 C -0.15573 0.40879 -0.16371 0.40578 -0.16371 0.40602 C -0.16927 0.40069 -0.16857 0.39699 -0.17205 0.38958 C -0.175 0.3831 -0.17864 0.37662 -0.18177 0.37037 C -0.18437 0.35625 -0.18663 0.34143 -0.18889 0.32708 C -0.18854 0.30949 -0.1875 0.26134 -0.18646 0.24027 C -0.18594 0.23078 -0.18611 0.21713 -0.18298 0.20833 C -0.18142 0.20393 -0.17812 0.1956 -0.17812 0.19583 C -0.17621 0.18333 -0.17291 0.17731 -0.16597 0.16828 C -0.16354 0.16504 -0.1625 0.16018 -0.16007 0.15694 C -0.15625 0.15185 -0.15156 0.14722 -0.1467 0.14398 C -0.14375 0.13796 -0.14114 0.13889 -0.13715 0.13449 C -0.13576 0.1331 -0.13489 0.13102 -0.1335 0.12963 C -0.13125 0.12731 -0.12621 0.12314 -0.12621 0.12338 C -0.12187 0.10787 -0.12743 0.1206 -0.11302 0.11365 C -0.10746 0.11111 -0.10347 0.10347 -0.09739 0.10069 C -0.09427 0.09444 -0.09149 0.09282 -0.08646 0.08958 C -0.08472 0.08264 -0.08125 0.0824 -0.07691 0.07824 C -0.06632 0.06828 -0.05937 0.07014 -0.04548 0.07014 " pathEditMode="relative" rAng="0" ptsTypes="ffffffffffffffffffffffffffff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4506E-6 L -0.2441 0.32523 " pathEditMode="relative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calipso-vip.ru/items/7444-0-300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155662" cy="3528392"/>
          </a:xfrm>
          <a:prstGeom prst="rect">
            <a:avLst/>
          </a:prstGeom>
          <a:noFill/>
        </p:spPr>
      </p:pic>
      <p:pic>
        <p:nvPicPr>
          <p:cNvPr id="4" name="Рисунок 3" descr="http://im2-tub-ru.yandex.net/i?id=22137529-10-72&amp;n=21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7984" y="694244"/>
            <a:ext cx="2088232" cy="1512168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im3-tub-ru.yandex.net/i?id=453009697-68-72&amp;n=21"/>
          <p:cNvPicPr/>
          <p:nvPr/>
        </p:nvPicPr>
        <p:blipFill rotWithShape="1">
          <a:blip r:embed="rId4" cstate="print">
            <a:clrChange>
              <a:clrFrom>
                <a:srgbClr val="F5F6FB"/>
              </a:clrFrom>
              <a:clrTo>
                <a:srgbClr val="F5F6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2240" y="2276872"/>
            <a:ext cx="1723008" cy="939289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m7-tub-ru.yandex.net/i?id=195468435-61-72&amp;n=21"/>
          <p:cNvPicPr/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3501008"/>
            <a:ext cx="1518231" cy="1316727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5" descr="D:\всё с флешки\Картинки для занятий1\limonn.jpg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736" y="5589240"/>
            <a:ext cx="1584176" cy="10217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всё с флешки\Картинки для занятий1\preview.jpg"/>
          <p:cNvPicPr/>
          <p:nvPr/>
        </p:nvPicPr>
        <p:blipFill>
          <a:blip r:embed="rId7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60756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montessoriself.ru/wp-content/uploads/2014/09/kartochka-yabloko-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4646"/>
            <a:ext cx="1440160" cy="1600178"/>
          </a:xfrm>
          <a:prstGeom prst="rect">
            <a:avLst/>
          </a:prstGeom>
          <a:noFill/>
        </p:spPr>
      </p:pic>
      <p:pic>
        <p:nvPicPr>
          <p:cNvPr id="19458" name="Picture 2" descr="http://www.vadimdorofeev.com/graphics/images/banana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b="16667"/>
          <a:stretch>
            <a:fillRect/>
          </a:stretch>
        </p:blipFill>
        <p:spPr bwMode="auto">
          <a:xfrm>
            <a:off x="5292080" y="5229200"/>
            <a:ext cx="1872208" cy="11521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45687" y="71046"/>
            <a:ext cx="4935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«Положи фрукты </a:t>
            </a:r>
            <a:r>
              <a:rPr lang="ru-RU" sz="2800" b="1" dirty="0">
                <a:solidFill>
                  <a:srgbClr val="FF0000"/>
                </a:solidFill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</a:rPr>
              <a:t>вазу»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5 0.04375 C -0.04445 0.04514 -0.0467 0.0882 -0.04792 0.09445 C -0.04844 0.09722 -0.05052 0.09885 -0.05139 0.10139 C -0.05695 0.11621 -0.05972 0.13588 -0.06337 0.15185 C -0.06632 0.16505 -0.06615 0.17917 -0.07726 0.18403 C -0.07761 0.18611 -0.07882 0.19931 -0.08056 0.20255 C -0.08195 0.20533 -0.0842 0.20672 -0.08577 0.20926 C -0.08716 0.21111 -0.08802 0.21389 -0.08924 0.21621 C -0.09462 0.24514 -0.08629 0.21111 -0.09618 0.22755 C -0.09775 0.23033 -0.09636 0.23472 -0.09792 0.23704 C -0.1007 0.24121 -0.10521 0.24213 -0.10816 0.24607 C -0.12101 0.26297 -0.13663 0.28264 -0.15469 0.2875 C -0.16268 0.2956 -0.1691 0.29885 -0.17882 0.30139 C -0.18108 0.30371 -0.18299 0.30741 -0.18577 0.30834 C -0.1941 0.31135 -0.21163 0.31273 -0.21163 0.31297 C -0.21945 0.31621 -0.22778 0.3169 -0.23577 0.31968 C -0.27778 0.31898 -0.31962 0.31875 -0.36163 0.31736 C -0.36632 0.31713 -0.37101 0.31644 -0.37552 0.31505 C -0.379 0.31412 -0.38577 0.31042 -0.38577 0.31065 C -0.38906 0.29722 -0.38472 0.30834 -0.39271 0.30139 C -0.3967 0.29792 -0.39879 0.2926 -0.40139 0.2875 C -0.40625 0.26158 -0.42136 0.22385 -0.39966 0.20486 C -0.3967 0.19283 -0.39341 0.18472 -0.38577 0.17709 C -0.37952 0.16088 -0.38577 0.17361 -0.37205 0.1588 C -0.36042 0.1463 -0.37014 0.15185 -0.3599 0.14722 C -0.35295 0.14028 -0.34931 0.13866 -0.34097 0.13588 C -0.33281 0.125 -0.3257 0.12547 -0.31511 0.11968 C -0.29045 0.10648 -0.31285 0.11204 -0.28577 0.10834 C -0.27535 0.10255 -0.2665 0.09422 -0.25643 0.0875 C -0.24879 0.08241 -0.23941 0.07801 -0.23229 0.07153 C -0.22882 0.06852 -0.22604 0.06366 -0.22205 0.06227 C -0.2099 0.05834 -0.19913 0.05116 -0.1875 0.04607 C -0.18316 0.04422 -0.17049 0.04236 -0.16684 0.04167 C -0.15695 0.0338 -0.15573 0.02847 -0.14445 0.02547 C -0.13073 0.01621 -0.1158 0.01181 -0.10139 0.00486 C -0.09306 0.00093 -0.08959 -0.0044 -0.08056 -0.00671 C -0.07188 -0.01389 -0.06632 -0.01574 -0.05643 -0.01828 C -0.04827 -0.02639 -0.05243 -0.025 -0.04445 -0.025 " pathEditMode="relative" rAng="0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53663 0.17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52 0.0162 C -0.07031 0.04002 -0.10452 0.03586 -0.13282 0.0391 C -0.14653 0.05136 -0.13195 0.04002 -0.16563 0.04604 C -0.17379 0.04743 -0.1816 0.05136 -0.18976 0.05298 C -0.20348 0.05598 -0.21754 0.05552 -0.23108 0.05992 C -0.24202 0.06339 -0.25278 0.06848 -0.26389 0.07125 C -0.27466 0.07403 -0.29653 0.07819 -0.29653 0.07842 C -0.3349 0.07703 -0.49393 0.10132 -0.57414 0.0576 C -0.58178 0.04743 -0.57987 0.04257 -0.58282 0.02985 C -0.58386 0.02522 -0.58629 0.0162 -0.58629 0.01643 C -0.57657 0.00324 -0.58004 0.00186 -0.56563 -0.00439 C -0.5507 -0.01758 -0.52049 -0.01642 -0.50521 -0.01827 C -0.43386 -0.0421 -0.31459 -0.01202 -0.23629 -0.00902 C -0.22917 -0.00809 -0.21823 -0.00809 -0.21042 -0.00439 C -0.20799 -0.00323 -0.20608 -0.00046 -0.20348 -4.87393E-6 C -0.1915 0.00186 -0.17935 0.00162 -0.16719 0.00232 C -0.10955 0.02198 -0.06684 0.01388 0.00174 0.01388 " pathEditMode="relative" rAng="0" ptsTypes="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7101 0.169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-0.00139 L -0.25191 -0.546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4 -0.06458 L -0.46093 -0.2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7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0.05278 L -0.48039 -0.45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7" y="-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142875"/>
            <a:ext cx="777240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«Четвёртый      лишний»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1071563"/>
            <a:ext cx="1785938" cy="1368425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786313"/>
            <a:ext cx="12144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0"/>
            <a:ext cx="1428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929188"/>
            <a:ext cx="2019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214438"/>
            <a:ext cx="178593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3604">
            <a:off x="214313" y="5286375"/>
            <a:ext cx="1928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0478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143000"/>
            <a:ext cx="12382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071813"/>
            <a:ext cx="1519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786313"/>
            <a:ext cx="1500187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0"/>
            <a:ext cx="142398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6429375" y="292893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142875" y="2643188"/>
            <a:ext cx="88582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142875" y="4786313"/>
            <a:ext cx="87868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2600" y="495300"/>
            <a:ext cx="8229600" cy="754063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Что лишнее?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" name="Picture 13" descr="C:\Documents and Settings\Admin\Мои документы\Downloads\ogur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428750"/>
            <a:ext cx="3659188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http://www.lenagold.ru/fon/clipart/p/pomid/pomid6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162050"/>
            <a:ext cx="259238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img-fotki.yandex.ru/get/4404/valenta-mog.127/0_6d3ed_aff99e91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4051300"/>
            <a:ext cx="232251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vivaman.ru/images/onion_b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3695700"/>
            <a:ext cx="4151313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5542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atic.freepik.com/free-photo/basket_29571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83" y="2139950"/>
            <a:ext cx="2964517" cy="3660330"/>
          </a:xfrm>
          <a:prstGeom prst="rect">
            <a:avLst/>
          </a:prstGeom>
          <a:noFill/>
        </p:spPr>
      </p:pic>
      <p:pic>
        <p:nvPicPr>
          <p:cNvPr id="3" name="Picture 6" descr="http://static.freepik.com/free-photo/basket_29571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139950"/>
            <a:ext cx="2705100" cy="3340025"/>
          </a:xfrm>
          <a:prstGeom prst="rect">
            <a:avLst/>
          </a:prstGeom>
          <a:noFill/>
        </p:spPr>
      </p:pic>
      <p:pic>
        <p:nvPicPr>
          <p:cNvPr id="4" name="Picture 8" descr="http://static.freepik.com/free-photo/basket_29571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584450"/>
            <a:ext cx="2957162" cy="3651250"/>
          </a:xfrm>
          <a:prstGeom prst="rect">
            <a:avLst/>
          </a:prstGeom>
          <a:noFill/>
        </p:spPr>
      </p:pic>
      <p:pic>
        <p:nvPicPr>
          <p:cNvPr id="5" name="Picture 16" descr="http://img-fotki.yandex.ru/get/6100/120710424.534/0_82cd3_95bae922_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73050"/>
            <a:ext cx="2324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http://www.lenagold.ru/fon/clipart/ja/jabl/gelt/geltapp04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717550"/>
            <a:ext cx="1608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http://pillsnoprescriptions.com/uploads/posts/2009-03/1237403485_pic_id11541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61950"/>
            <a:ext cx="173355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995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6962 0.4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2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31979 0.368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18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62674 0.336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164</Words>
  <Application>Microsoft Office PowerPoint</Application>
  <PresentationFormat>Экран (4:3)</PresentationFormat>
  <Paragraphs>27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ОВОЩИ ФРУКТЫ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  ФРУКТЫ</dc:title>
  <dc:creator>PK-3</dc:creator>
  <cp:lastModifiedBy>Пользователь</cp:lastModifiedBy>
  <cp:revision>53</cp:revision>
  <dcterms:created xsi:type="dcterms:W3CDTF">2015-11-03T07:31:49Z</dcterms:created>
  <dcterms:modified xsi:type="dcterms:W3CDTF">2021-08-03T11:20:00Z</dcterms:modified>
</cp:coreProperties>
</file>