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0" r:id="rId9"/>
    <p:sldId id="261" r:id="rId10"/>
    <p:sldId id="267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2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1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9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710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81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50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95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7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2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5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6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9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7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6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6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1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353C26-0C90-4FC0-B24E-900C9E1E49D3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E9A80F-CD0C-4D34-BB04-CDE9AB1D4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76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B67722D-02C0-482B-9DBC-EDC6F4A05E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60575" y="5410200"/>
            <a:ext cx="10131425" cy="1447800"/>
          </a:xfrm>
        </p:spPr>
        <p:txBody>
          <a:bodyPr/>
          <a:lstStyle/>
          <a:p>
            <a:pPr algn="r"/>
            <a:r>
              <a:rPr lang="ru-RU" dirty="0"/>
              <a:t>Подготовил: Степанова Елена </a:t>
            </a:r>
            <a:r>
              <a:rPr lang="ru-RU" dirty="0" err="1"/>
              <a:t>Рафиковна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2619AA5-CC31-46A7-A333-224045DA0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0661" y="993775"/>
            <a:ext cx="9150764" cy="145573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dirty="0"/>
              <a:t>МДОАУ ДСКВ №71 «Лучик»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Логическое мышление детей старшего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30322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D777E-40D8-499E-9752-EAAB2D18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B288F-DE4A-4C65-B0CC-846D97CD3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5801" y="609600"/>
            <a:ext cx="3990561" cy="53207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A436F4-6E6E-4132-A916-4A4C55253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b="16522"/>
          <a:stretch/>
        </p:blipFill>
        <p:spPr>
          <a:xfrm rot="10800000">
            <a:off x="5040276" y="803228"/>
            <a:ext cx="6465923" cy="50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6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66273-BA21-4714-985C-F50F46E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6" y="132523"/>
            <a:ext cx="10131425" cy="1073426"/>
          </a:xfrm>
        </p:spPr>
        <p:txBody>
          <a:bodyPr/>
          <a:lstStyle/>
          <a:p>
            <a:r>
              <a:rPr lang="ru-RU" dirty="0"/>
              <a:t>«Волшебный куб»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09CC61-67A6-4B46-99B3-D0F59EEF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76" y="1338469"/>
            <a:ext cx="3727174" cy="49695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8F2C6-57D5-4B5B-8591-C0457DB3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15338" y="1068456"/>
            <a:ext cx="6294783" cy="4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8DB5A9-31DA-498E-8C51-7EEABD990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29096"/>
            <a:ext cx="3620299" cy="271522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7A9FC4F-3446-4E74-987F-9CB6DEBB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73" y="568187"/>
            <a:ext cx="6387379" cy="1371600"/>
          </a:xfrm>
        </p:spPr>
        <p:txBody>
          <a:bodyPr>
            <a:normAutofit/>
          </a:bodyPr>
          <a:lstStyle/>
          <a:p>
            <a:r>
              <a:rPr lang="ru-RU" dirty="0"/>
              <a:t>Игра на логику «Быстрая реакция»                </a:t>
            </a:r>
            <a:br>
              <a:rPr lang="ru-RU" dirty="0"/>
            </a:br>
            <a:r>
              <a:rPr lang="ru-RU" dirty="0"/>
              <a:t>                                                    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E06BF1EC-B346-4120-AA19-BB4A32BB962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A5F1841-B13C-4ADD-BE50-FFF8A9D68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3651" y="5486400"/>
            <a:ext cx="4147932" cy="1137294"/>
          </a:xfrm>
        </p:spPr>
        <p:txBody>
          <a:bodyPr/>
          <a:lstStyle/>
          <a:p>
            <a:endParaRPr lang="ru-RU" dirty="0"/>
          </a:p>
          <a:p>
            <a:r>
              <a:rPr lang="ru-RU" sz="2400" dirty="0"/>
              <a:t>Игра «Деревянная дорога»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EC17F0-774A-4137-AEFF-C99EA1129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81" y="1424609"/>
            <a:ext cx="3046343" cy="40617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AB8E83-730F-4969-AE0D-EFE097E1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286" y="257769"/>
            <a:ext cx="2898639" cy="38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9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FFDF4-43B7-4405-9B2A-3ED86DFE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9" y="2165075"/>
            <a:ext cx="2677767" cy="357035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94F706-3600-4C1C-A1F7-E58F5056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9" y="-295876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>Игры на развитие логики дошкольников: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err="1">
                <a:solidFill>
                  <a:srgbClr val="FFC000"/>
                </a:solidFill>
              </a:rPr>
              <a:t>Танграмм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511FE-E74F-433A-A9E9-FEC9E837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15711" y="2031172"/>
            <a:ext cx="5117549" cy="3838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AABF42-8CE1-4AB7-A233-BC5DCC56D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772" y="1547190"/>
            <a:ext cx="5269949" cy="39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38F76-8864-4886-A33A-073D86D7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11426" y="1696278"/>
            <a:ext cx="5671930" cy="425394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B26C7E-EC58-459C-8226-F1251CC0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209" y="382656"/>
            <a:ext cx="4712620" cy="1209261"/>
          </a:xfrm>
        </p:spPr>
        <p:txBody>
          <a:bodyPr/>
          <a:lstStyle/>
          <a:p>
            <a:r>
              <a:rPr lang="ru-RU" b="1" i="1" u="sng" dirty="0" err="1">
                <a:solidFill>
                  <a:srgbClr val="FFC000"/>
                </a:solidFill>
              </a:rPr>
              <a:t>Колумбово</a:t>
            </a:r>
            <a:r>
              <a:rPr lang="ru-RU" b="1" i="1" u="sng" dirty="0">
                <a:solidFill>
                  <a:srgbClr val="FFC000"/>
                </a:solidFill>
              </a:rPr>
              <a:t>  </a:t>
            </a:r>
            <a:br>
              <a:rPr lang="ru-RU" b="1" i="1" u="sng" dirty="0">
                <a:solidFill>
                  <a:srgbClr val="FFC000"/>
                </a:solidFill>
              </a:rPr>
            </a:br>
            <a:r>
              <a:rPr lang="ru-RU" b="1" i="1" u="sng" dirty="0">
                <a:solidFill>
                  <a:srgbClr val="FFC000"/>
                </a:solidFill>
              </a:rPr>
              <a:t>яйцо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9602D3-C1DC-4ACC-8898-049998051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"/>
          <a:stretch/>
        </p:blipFill>
        <p:spPr>
          <a:xfrm>
            <a:off x="5830959" y="1921565"/>
            <a:ext cx="5256696" cy="37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3B29B1-0D30-4D95-9C52-0C5F4BF3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3" y="238539"/>
            <a:ext cx="10131425" cy="980661"/>
          </a:xfrm>
        </p:spPr>
        <p:txBody>
          <a:bodyPr/>
          <a:lstStyle/>
          <a:p>
            <a:r>
              <a:rPr lang="ru-RU" dirty="0"/>
              <a:t>Логические задачи: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97BBC0-90EC-4B10-9205-87F9E86C0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0778" y="2055283"/>
            <a:ext cx="4792133" cy="3594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EFFD86-3060-477B-B16B-C36B2EE20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5293" y="2429222"/>
            <a:ext cx="4788845" cy="3591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B0B522-855A-4887-A505-7154C6FD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6631" y="2035681"/>
            <a:ext cx="5203687" cy="390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4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755D9-5F0A-4614-9286-BC6D142C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Игра: «Составим предложение»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F1982-92BB-4466-83B2-9F6E2934C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31" b="22140"/>
          <a:stretch/>
        </p:blipFill>
        <p:spPr>
          <a:xfrm>
            <a:off x="251862" y="2456101"/>
            <a:ext cx="5499651" cy="4401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10474-E4AB-4C8E-8279-87A2DB39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42" y="1709530"/>
            <a:ext cx="3658429" cy="48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0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A0A4EB-E957-4C77-923E-EAA171731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75"/>
          <a:stretch/>
        </p:blipFill>
        <p:spPr>
          <a:xfrm>
            <a:off x="742121" y="2070652"/>
            <a:ext cx="6082748" cy="34820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1E6AC-3EBE-4A19-BBD9-ECE72C86E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533" y="556591"/>
            <a:ext cx="4562061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AC9403-132F-4AB9-9977-CC15EDCD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389" y="0"/>
            <a:ext cx="4994414" cy="665921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9674F55-AD0C-405F-B60F-3730FD2D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6" y="1404730"/>
            <a:ext cx="5198164" cy="1615293"/>
          </a:xfrm>
        </p:spPr>
        <p:txBody>
          <a:bodyPr/>
          <a:lstStyle/>
          <a:p>
            <a:pPr algn="ctr"/>
            <a:r>
              <a:rPr lang="ru-RU" dirty="0"/>
              <a:t>Игра  «Деревянный человечек»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27CB5D-090F-4E45-ABC8-2C9778C3D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51" b="13623"/>
          <a:stretch/>
        </p:blipFill>
        <p:spPr>
          <a:xfrm>
            <a:off x="1364974" y="2859359"/>
            <a:ext cx="4201767" cy="37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D5E1DE-0F3E-408C-81A3-FC23D4A5C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1464" y="699879"/>
            <a:ext cx="4035287" cy="3026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FEAF85-2BE9-46B3-B672-61546ABD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3112" y="753902"/>
            <a:ext cx="6031210" cy="4523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499D37-7C09-4050-9B41-847A6745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69645" y="1445102"/>
            <a:ext cx="5838146" cy="43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4A62C-F0A7-41D5-ACCB-2130E65C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2766"/>
            <a:ext cx="10131425" cy="1456267"/>
          </a:xfrm>
        </p:spPr>
        <p:txBody>
          <a:bodyPr/>
          <a:lstStyle/>
          <a:p>
            <a:r>
              <a:rPr lang="ru-RU" dirty="0"/>
              <a:t>Игры на логику с использованием нейропсихологических упражнений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6156B-0FE6-4C25-B047-853B7D912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9427" y="2197561"/>
            <a:ext cx="5002694" cy="3752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A10F0-938B-417F-9C1C-CEC5376A2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87305" y="2241457"/>
            <a:ext cx="4885635" cy="3664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43E39-F349-4B49-9EF2-D9F7A3BE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6" r="11577"/>
          <a:stretch/>
        </p:blipFill>
        <p:spPr>
          <a:xfrm>
            <a:off x="8395252" y="2781192"/>
            <a:ext cx="3664227" cy="3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7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225</TotalTime>
  <Words>75</Words>
  <Application>Microsoft Office PowerPoint</Application>
  <PresentationFormat>Широкоэкранный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Небесная</vt:lpstr>
      <vt:lpstr>  МДОАУ ДСКВ №71 «Лучик»    Логическое мышление детей старшего дошкольного возраста</vt:lpstr>
      <vt:lpstr> Игры на развитие логики дошкольников: Танграмм</vt:lpstr>
      <vt:lpstr>Колумбово   яйцо</vt:lpstr>
      <vt:lpstr>Логические задачи:</vt:lpstr>
      <vt:lpstr>Игра: «Составим предложение»</vt:lpstr>
      <vt:lpstr>Презентация PowerPoint</vt:lpstr>
      <vt:lpstr>Игра  «Деревянный человечек»</vt:lpstr>
      <vt:lpstr>Презентация PowerPoint</vt:lpstr>
      <vt:lpstr>Игры на логику с использованием нейропсихологических упражнений</vt:lpstr>
      <vt:lpstr>Презентация PowerPoint</vt:lpstr>
      <vt:lpstr>«Волшебный куб»</vt:lpstr>
      <vt:lpstr>Игра на логику «Быстрая реакция»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Логическое мышление детей старшего дошкольного возраста</dc:title>
  <dc:creator>степанова</dc:creator>
  <cp:lastModifiedBy>степанова</cp:lastModifiedBy>
  <cp:revision>16</cp:revision>
  <dcterms:created xsi:type="dcterms:W3CDTF">2025-01-30T07:26:22Z</dcterms:created>
  <dcterms:modified xsi:type="dcterms:W3CDTF">2025-02-03T10:44:44Z</dcterms:modified>
</cp:coreProperties>
</file>