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8" r:id="rId9"/>
    <p:sldId id="264" r:id="rId10"/>
    <p:sldId id="265" r:id="rId11"/>
    <p:sldId id="269" r:id="rId12"/>
  </p:sldIdLst>
  <p:sldSz cx="10691813" cy="7561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290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9945-B510-4CBC-B971-1FF8EF30921A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93DA-0D0C-4ACD-8542-B6239848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93DA-0D0C-4ACD-8542-B6239848324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93DA-0D0C-4ACD-8542-B6239848324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458"/>
            <a:ext cx="8018860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3971414"/>
            <a:ext cx="8018860" cy="18255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64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98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8" y="402568"/>
            <a:ext cx="2305422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1" y="402568"/>
            <a:ext cx="6782619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29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57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5" y="1885067"/>
            <a:ext cx="9221689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5" y="5060097"/>
            <a:ext cx="9221689" cy="16540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308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3" y="2012836"/>
            <a:ext cx="4544021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1" y="2012836"/>
            <a:ext cx="4544021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718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402568"/>
            <a:ext cx="9221689" cy="14614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6" y="1853561"/>
            <a:ext cx="4523137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6" y="2761961"/>
            <a:ext cx="4523137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2" y="1853561"/>
            <a:ext cx="4545413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2" y="2761961"/>
            <a:ext cx="4545413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105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268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195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504084"/>
            <a:ext cx="3448387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4" y="1088682"/>
            <a:ext cx="5412731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6" y="2268379"/>
            <a:ext cx="3448387" cy="42024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263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504084"/>
            <a:ext cx="3448387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4" y="1088682"/>
            <a:ext cx="5412731" cy="537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6" y="2268379"/>
            <a:ext cx="3448387" cy="42024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82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8"/>
            <a:ext cx="9221689" cy="146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4" y="2012836"/>
            <a:ext cx="9221689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3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777F-D138-44EA-8691-C38BD9FE6CCF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5" y="7008172"/>
            <a:ext cx="360848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4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383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ºÐµÐ¹Ñ ÑÐµÑÐ½Ð¾Ð»Ð¾Ð³Ð¸Ñ Ð² Ð´Ð¾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784338" cy="7561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5" y="416641"/>
            <a:ext cx="8769834" cy="3872077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«СОШ №24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г.Орска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(Дошкольные группы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педагогов 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«Сбор и хранение природного материала для изготовления поделок с детьми дошкольного возраста»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3942" y="4528758"/>
            <a:ext cx="5863771" cy="2438099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Разработала: Юдина Валентина Николаевна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воспитатель 1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</a:p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l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2024г.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08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" t="11902" r="-247"/>
          <a:stretch/>
        </p:blipFill>
        <p:spPr>
          <a:xfrm>
            <a:off x="1" y="0"/>
            <a:ext cx="10691812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402568"/>
            <a:ext cx="4622753" cy="10452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Ракушки и камушки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04825"/>
            <a:ext cx="3924300" cy="2659063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605463" y="2762250"/>
            <a:ext cx="5086350" cy="490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8" y="2902675"/>
            <a:ext cx="475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4440" y="944880"/>
            <a:ext cx="905619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Камни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очищают от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песка жесткой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щеткой, промывают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водой, сортируют по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форме, цвету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размеру. Просушивать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любым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способом: 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газетах, около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батареи, в духовке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феном. 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ракушки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просушиванием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поварить, чтобы удалить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органические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остатки.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затем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просушить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комнатной температуре, разложив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лучший для поделок – крупный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речной песок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Но если вам он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недоступен, воспользуйтесь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тем, что есть под руками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из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ближайшей песочницы или стройки.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Песок просеивают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мелкое сито,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промывают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затем прокаливают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противне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постоянно помешивая.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142954" y="4135935"/>
            <a:ext cx="2667000" cy="34172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172378" y="4157239"/>
            <a:ext cx="2711179" cy="3452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02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" t="11902" r="-247"/>
          <a:stretch/>
        </p:blipFill>
        <p:spPr>
          <a:xfrm>
            <a:off x="1" y="0"/>
            <a:ext cx="10691812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402568"/>
            <a:ext cx="4622753" cy="10452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04825"/>
            <a:ext cx="3924300" cy="2659063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605463" y="2762250"/>
            <a:ext cx="5086350" cy="490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8" y="2902675"/>
            <a:ext cx="475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4440" y="944880"/>
            <a:ext cx="90561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Конструирование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природного материала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и полезное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занятие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процессе которого дети создают оригинальные изделия, совершенствуя при этом свои аналитические способности, проявляя фантазию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талант изобретателя.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заключении нашей встречи хочется пожелать творческих успехов вам и вашим воспитанникам. Надеюсь, что все полезное вы унесете сегодня с собой и обязательно поделитесь с вашими ребятишками.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194" y="3611880"/>
            <a:ext cx="2667000" cy="3628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2940" y="4023360"/>
            <a:ext cx="3835658" cy="28767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8394" y="3557592"/>
            <a:ext cx="2667000" cy="3650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02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71" b="-1"/>
          <a:stretch/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185175"/>
            <a:ext cx="9221689" cy="8598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799" y="670560"/>
            <a:ext cx="81010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Фантазия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порою просто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имеет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границ. 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маленькой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головке юного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дарования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 кладезь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невероятных идей!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таланты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нужно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вовремя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разглядеть 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развить. Сделать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можно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выполняя оригинальные поделки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природного материала своими руками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Сезон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заготовки природного материала для поделок –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 и осень. Именно в это время у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возможность собрать максимум разнообразных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весьма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полезных мелочей, которые незаменимы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создания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шедевров. Однако и зимой бывает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полезно оглянуться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вокруг и кое что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взять.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 t="3653" r="3279" b="6074"/>
          <a:stretch>
            <a:fillRect/>
          </a:stretch>
        </p:blipFill>
        <p:spPr>
          <a:xfrm>
            <a:off x="1134292" y="5455920"/>
            <a:ext cx="2569028" cy="1798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 l="13661" r="21858"/>
          <a:stretch>
            <a:fillRect/>
          </a:stretch>
        </p:blipFill>
        <p:spPr>
          <a:xfrm>
            <a:off x="4587240" y="5299165"/>
            <a:ext cx="1798320" cy="2007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rcRect t="21693" r="15625" b="3583"/>
          <a:stretch>
            <a:fillRect/>
          </a:stretch>
        </p:blipFill>
        <p:spPr>
          <a:xfrm rot="5400000">
            <a:off x="7508131" y="5008777"/>
            <a:ext cx="1900137" cy="259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4556" y="2144485"/>
            <a:ext cx="1969226" cy="2625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86"/>
          <a:stretch/>
        </p:blipFill>
        <p:spPr>
          <a:xfrm>
            <a:off x="0" y="0"/>
            <a:ext cx="10691812" cy="75612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776" y="615928"/>
            <a:ext cx="9221689" cy="14614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9561" y="182880"/>
            <a:ext cx="4419599" cy="1554480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Самыми распространенными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природными материалами являются: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412732" y="1"/>
            <a:ext cx="4545413" cy="143255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свежесобранных природных даров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гербариев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вам могут быть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 следующие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319487" y="1112520"/>
            <a:ext cx="5087255" cy="5638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Швейные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иголки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Нитки;</a:t>
            </a:r>
          </a:p>
          <a:p>
            <a:pPr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Пластилин;</a:t>
            </a:r>
          </a:p>
          <a:p>
            <a:pPr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Пластика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Карандаш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линейка;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Острое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шило и ножницы;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Кисточки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клей (ПВА и клеевой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карандаш),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Зажимы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прищепки;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Толстые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для сушки листьев;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Проволока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Войлок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многое-многое другое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7240" y="1402081"/>
            <a:ext cx="45422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Шишки;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Семена и плоды;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Ветки;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Ракушки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Морские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камушки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Перья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932" y="3653293"/>
            <a:ext cx="4656908" cy="3709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68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18" b="-1"/>
          <a:stretch/>
        </p:blipFill>
        <p:spPr>
          <a:xfrm>
            <a:off x="0" y="-794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029" y="478970"/>
            <a:ext cx="5284008" cy="10885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материал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4763" y="35951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6057" y="1204686"/>
            <a:ext cx="97681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Если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будущих шедевров вам потребуются веточки 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боярышника ягодами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рябина, маковые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стебельки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коробочками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лучше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сушить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подвешенном состоянии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они сохранят нужную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форму.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Цветочные головки сушат, поместив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емкость с песком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Солома, стебли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дудника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борщевика лучше всего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сушить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открытом воздухе под навесом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забывать периодически их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переворачивать. Лесной мох, шишки, желуди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каштаны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раскладывают на газете в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темном месте и каждый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переворачивают. Для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того, чтобы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рыбьи пузыри 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чешуя, скорлупки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яиц и раковины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улиток стали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пригодными для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домашнего творчества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их хорошо промывают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сушат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тенистом месте.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772" y="5276472"/>
            <a:ext cx="2656113" cy="19920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96"/>
          <a:stretch/>
        </p:blipFill>
        <p:spPr bwMode="auto">
          <a:xfrm rot="5400000">
            <a:off x="7484890" y="4601239"/>
            <a:ext cx="2341487" cy="300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43209" y="4907093"/>
            <a:ext cx="2015325" cy="2739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52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06" b="-1"/>
          <a:stretch/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9720" y="1"/>
            <a:ext cx="3185160" cy="8381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Каштаны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000" y="609600"/>
            <a:ext cx="989874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поделок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 плоды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конского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каштана. Созревают  они в августе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сентябре,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найти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можно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улицах города. Идеальны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поделок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каштанчики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правильной  формы,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разным. Сушат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плоды, разложив тонким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слоем 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газетах,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прохладном темном месте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переворачивая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Примерно через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10-15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 материал будет готов.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Желуди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Желуди – это плоды дуба, и в зависимости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породы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они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различаются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окраске,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размеру 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форме. Этот «материал»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собирать, начиная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августа и до начала октября (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того, какая осень).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выбирать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целые плоды.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осматривайте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желудь, чтобы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их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битых или поврежденных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насекомыми, 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было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признаков прорастания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Свежесобранные плоды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промывают,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аккуратно протирают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оставляют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сушиться, разложив 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полотенце или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бумаге. Затем, нагрев духовку до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50-70градусов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нее помещают желуди,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прожаривают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открытой дверце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полутора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двух часов. За это время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желуди нужно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три-четыре раза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перемешать. Желуди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идеально подходят для того,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делать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фигурки человечков и животных,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их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«участием» получаются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красивые фоторамки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Наконец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именно из желудей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все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делать кукольную посуду, «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сервизы»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получаются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натуральные.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57"/>
          <a:stretch>
            <a:fillRect/>
          </a:stretch>
        </p:blipFill>
        <p:spPr bwMode="auto">
          <a:xfrm>
            <a:off x="7574280" y="892991"/>
            <a:ext cx="2657929" cy="185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52" y="3241765"/>
            <a:ext cx="2656113" cy="2007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26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" t="11902" r="-247"/>
          <a:stretch/>
        </p:blipFill>
        <p:spPr>
          <a:xfrm>
            <a:off x="1" y="0"/>
            <a:ext cx="10691812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9487" y="402568"/>
            <a:ext cx="4637266" cy="860175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хвоя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04825"/>
            <a:ext cx="3924300" cy="2659063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605463" y="2762250"/>
            <a:ext cx="5086350" cy="490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8" y="2902675"/>
            <a:ext cx="475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058" y="1066800"/>
            <a:ext cx="99038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Шишки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ольхи, ели, кедра, 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лиственницы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сосны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собирают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либо весной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либо в середине осени.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семена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находятся внутри и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закрыты чешуйками,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значит, шишки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влажные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раскроются после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сушки. Прежде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сушить, поместите их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раствор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уксуса и воды, чтобы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удалить насекомых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 чтобы избавиться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смолы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 спирт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ватные палочки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Если же для поделок вам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 закрытые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шишки, то перед сушкой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целиком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окунают в столярный клей. Есть несколько способов, как высушить шишки: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улице под навесом. Шишки тонким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слоем укладывают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газету в решетчатые ящики (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сетки или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корзины) и оставляют на 15-20 дней.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сковороде или противне в духовке при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открытой дверце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Сушат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часа.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микроволновой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печи. Нужно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взять большую тарелку, застелить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бумажной салфеткой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разложить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шишки. Процесс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занимает меньше пяти минут и его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контролировать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Хвою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сушат в подвешенном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 прямо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ветками.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492" y="5455919"/>
            <a:ext cx="2656112" cy="19072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3692" y="5455919"/>
            <a:ext cx="2656112" cy="19072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656058" y="4953574"/>
            <a:ext cx="2045153" cy="27268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5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" t="14033" r="-247"/>
          <a:stretch/>
        </p:blipFill>
        <p:spPr>
          <a:xfrm>
            <a:off x="1" y="0"/>
            <a:ext cx="10691812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7360" y="0"/>
            <a:ext cx="4409393" cy="1341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Листья, семена, цветы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04825"/>
            <a:ext cx="3924300" cy="2659063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605463" y="2762250"/>
            <a:ext cx="5086350" cy="490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8" y="2902675"/>
            <a:ext cx="475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6058" y="685800"/>
            <a:ext cx="101257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условие: листья и цветы нужно собирать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сухую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погоду летом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осенью. Листочки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вкладывают 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старую книгу, создают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дополнительный пресс из других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 и оставляют в таком состоянии 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неделю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две. Еще один вариант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сушки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листьев: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вложить между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двумя листами плотной бумаги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прогладить утюгом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Наиболее часто в композициях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 кленовые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березовые, рябиновые листья, 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листочки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папоротника, смородины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крапивы. Семена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укропа, бадьяна, тыквы,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арбуза, яблок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подсолнуха подготавливают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работе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следующим образом: разложить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газете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оставить в темном,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проветриваемом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месте. Горох, фасоль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бобы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«освобождают» из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стручков. Любые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семена можно просушить 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обычной овощесушилке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духовке.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астры, садовый бессмертник (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любые объемные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цветы) сначала прокаливают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духовке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затем помещают в песок.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цветы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плоских панно (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ландыши, ромашки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сирень) сушат, как и листья,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книге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 l="33476" t="15144" r="28768" b="9705"/>
          <a:stretch>
            <a:fillRect/>
          </a:stretch>
        </p:blipFill>
        <p:spPr>
          <a:xfrm rot="16200000">
            <a:off x="1226823" y="4808221"/>
            <a:ext cx="2158033" cy="28438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rcRect t="11986" r="61729" b="7308"/>
          <a:stretch>
            <a:fillRect/>
          </a:stretch>
        </p:blipFill>
        <p:spPr>
          <a:xfrm rot="5400000">
            <a:off x="4506347" y="4588334"/>
            <a:ext cx="2155387" cy="3267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rcRect l="63441" t="13584" b="11303"/>
          <a:stretch>
            <a:fillRect/>
          </a:stretch>
        </p:blipFill>
        <p:spPr>
          <a:xfrm rot="16200000">
            <a:off x="7898140" y="4842501"/>
            <a:ext cx="2087881" cy="2796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82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" t="14033" r="-247"/>
          <a:stretch/>
        </p:blipFill>
        <p:spPr>
          <a:xfrm>
            <a:off x="1" y="0"/>
            <a:ext cx="10691812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0"/>
            <a:ext cx="4698953" cy="1600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мох, тополиный пух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04825"/>
            <a:ext cx="3924300" cy="2659063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605463" y="2762250"/>
            <a:ext cx="5086350" cy="490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8" y="2902675"/>
            <a:ext cx="475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2080" y="1158240"/>
            <a:ext cx="92897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Тополиный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пух собирают в начале лета, но хранится он круглый год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ему создать правильные условия: прохладную температуру. Важно: пух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 воспламеняется, так что храните подальше от возможного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попадания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огня. Чаще всего пух используют для создания «снега» на поделках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зимней тематикой. Мох аккуратно отжимают, чтобы не было лишней влаги, и высушивают на газете при комнатной температуре. Также можно оставить мох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навесом в сухую погоду. Траву, соломку и лишайник сушат также.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11614" y="2809226"/>
            <a:ext cx="3520441" cy="521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82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" t="11902" r="-247"/>
          <a:stretch/>
        </p:blipFill>
        <p:spPr>
          <a:xfrm>
            <a:off x="1" y="0"/>
            <a:ext cx="10691812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280" y="402568"/>
            <a:ext cx="5430473" cy="90807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Кора, веточки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04825"/>
            <a:ext cx="3924300" cy="2659063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605463" y="2762250"/>
            <a:ext cx="5086350" cy="490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8" y="2902675"/>
            <a:ext cx="475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680" y="1112520"/>
            <a:ext cx="92811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потребуется плоская кора, то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 очищают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загрязнений, 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потом оборачивают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бумагой и сушат,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прижав толстыми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книгами или другим грузом. 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чтобы уничтожить паразитов,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кору нужно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поместить в кипяток 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несколько минут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Срезать кору рекомендуется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здоровых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крепких деревьев, чтобы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такая «операция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не была для них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губительной.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палочки, коряги после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сбора внимательно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осматривают,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удаляют загнившие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поврежденные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вредителями 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сушат в теплом сухом месте,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доступа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прямых солнечных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лучей. Ветки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почками заготавливают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весеннее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время. А корни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аккуратно выкапывают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стараясь не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повредить, очищают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земли и сушат 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течение одной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трех недель, в зависимости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толщины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17358" y="3846161"/>
            <a:ext cx="2898172" cy="41313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 t="5000"/>
          <a:stretch>
            <a:fillRect/>
          </a:stretch>
        </p:blipFill>
        <p:spPr>
          <a:xfrm>
            <a:off x="6189586" y="4480560"/>
            <a:ext cx="4005974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67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1239</Words>
  <Application>Microsoft Office PowerPoint</Application>
  <PresentationFormat>Произвольный</PresentationFormat>
  <Paragraphs>170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общеобразовательное автономное учреждение «СОШ №24 г.Орска» (Дошкольные группы)   Консультация для педагогов  «Сбор и хранение природного материала для изготовления поделок с детьми дошкольного возраста»  </vt:lpstr>
      <vt:lpstr>             </vt:lpstr>
      <vt:lpstr>             </vt:lpstr>
      <vt:lpstr> Как подготовить материал              </vt:lpstr>
      <vt:lpstr>   Каштаны               </vt:lpstr>
      <vt:lpstr>  Шишки и хвоя              </vt:lpstr>
      <vt:lpstr>Листья, семена, цветы              </vt:lpstr>
      <vt:lpstr>Трава, мох, тополиный пух              </vt:lpstr>
      <vt:lpstr>             Кора, веточки </vt:lpstr>
      <vt:lpstr>Ракушки и камушки              </vt:lpstr>
      <vt:lpstr>Вывод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Михаил</dc:creator>
  <cp:lastModifiedBy>user</cp:lastModifiedBy>
  <cp:revision>53</cp:revision>
  <dcterms:created xsi:type="dcterms:W3CDTF">2018-09-05T17:55:25Z</dcterms:created>
  <dcterms:modified xsi:type="dcterms:W3CDTF">2024-03-25T05:08:05Z</dcterms:modified>
</cp:coreProperties>
</file>