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905" y="-762000"/>
            <a:ext cx="9073661" cy="5308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Дидактическая игра на развитие </a:t>
            </a:r>
            <a:r>
              <a:rPr lang="ru-RU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лексико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 – грамматического строя речи для детей раннего возраста «Дом друзей»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5058" y="4800600"/>
            <a:ext cx="7765367" cy="1193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 1 кв.кат. Юдина  Валентина Николаевна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дошкольная группа  корпус 4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Комнаты «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ома друзей»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70" y="1463040"/>
            <a:ext cx="5381896" cy="4911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Игровая кухня наших друзей. Здесь у них  есть мебель: столы, стулья, полка с посудой; посуда; холодильник с продуктами: для зайчика овощи, для кошечки рыбка и сыр. Холодильник закрывается на пуговицу, что способствует развитию у детей мелкой моторики. На каждом столе есть прорезь, куда можно «посадить» животного. В чашечке, которая пришита к столу, тоже есть прорезь, что бы можно было положить каждому животному свои продукты.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Все предметы яркие, привлекают внимание малышей и они с радостью играют в игру.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7" name="Picture 3" descr="C:\Users\User\Desktop\презинтация дид. игры Дом друзей\5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26" y="1319349"/>
            <a:ext cx="3381238" cy="48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Фото материалы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243251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C:\Users\User\Desktop\презинтация дид. игры Дом друзей\.trashed-1647337882-IMG20220213143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6" y="1803893"/>
            <a:ext cx="4585063" cy="43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езинтация дид. игры Дом друзей\.trashed-1647337847-IMG20220213143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" y="1803893"/>
            <a:ext cx="4689566" cy="43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Фото материалы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слайда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C:\Users\User\Desktop\презинтация дид. игры Дом друзей\IMG2022022510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5" y="1812795"/>
            <a:ext cx="3350559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резинтация дид. игры Дом друзей\IMG20220225103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5" y="1812795"/>
            <a:ext cx="3350559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презинтация дид. игры Дом друзей\IMG20220225103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5" y="1812795"/>
            <a:ext cx="3350559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презинтация дид. игры Дом друзей\IMG202202251033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08" y="1812795"/>
            <a:ext cx="3287805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презинтация дид. игры Дом друзей\IMG202202251034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8" y="1812795"/>
            <a:ext cx="3452756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презинтация дид. игры Дом друзей\IMG202202251034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1812796"/>
            <a:ext cx="3174274" cy="41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Фото материалы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703" y="1825625"/>
            <a:ext cx="3934096" cy="4351338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слайда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 descr="C:\Users\User\Desktop\презинтация дид. игры Дом друзей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19285"/>
            <a:ext cx="4297679" cy="46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презинтация дид. игры Дом друзей\IMG20220225103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567543"/>
            <a:ext cx="4444635" cy="47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игра «Дом друзей»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\Desktop\дидактические игры на конкурс\презинтация дид. игры Дом друзей\.trashed-1647337120-IMG20220213143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74" b="9404"/>
          <a:stretch>
            <a:fillRect/>
          </a:stretch>
        </p:blipFill>
        <p:spPr bwMode="auto">
          <a:xfrm>
            <a:off x="1828800" y="1744393"/>
            <a:ext cx="8187397" cy="4529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Актуальность дидактической игры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В работе с детьми раннего дошкольного возраста большой удельный вес занимает работа над развитием понимания и использования в речи грамматических средств, активный поиск ребенком правильной формы слова, то есть формирование грамматического строя речи.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Кроме этого ребенку необходимо развивать словарный запас.   Поэтому словарная работа  направлена на подведение ребенка к пониманию значения слова, обогащение его речи смысловым содержанием, то есть на качественное развитие словаря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Вот поэтому  была продуманна и сделана  игра «Дом друзей», играя в которую ребенок сможет расширить словарный запас и использовать в речи правильные грамматические средства.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Характеристика игрового материала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11" y="1561515"/>
            <a:ext cx="11141612" cy="27713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C3300"/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Дидактическая игра  изготовлена из фетра.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Фетр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– благодатный материал. Именно из него получаются самые оригинальные и симпатичные дидактические игры для детей.  Это приятный на ощупь материал, разнообразный по цвету и толщине.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Игры из фетра не требуют дополнительной обработки краёв, их можно стирать, гладить, их сложно помять или порвать.  Всё это важно именно для детских игр.</a:t>
            </a:r>
          </a:p>
          <a:p>
            <a:pPr>
              <a:buNone/>
            </a:pPr>
            <a:endParaRPr lang="ru-RU" dirty="0"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User\Desktop\презинтация дид. игры Дом друзей\.trashed-1647337847-IMG202202131433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" b="11692"/>
          <a:stretch/>
        </p:blipFill>
        <p:spPr bwMode="auto">
          <a:xfrm>
            <a:off x="2073338" y="4185265"/>
            <a:ext cx="3478375" cy="20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езинтация дид. игры Дом друзей\.trashed-1647337279-IMG20220213143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69400" y="4179653"/>
            <a:ext cx="3196559" cy="20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Цель игры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198354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Обогащение активного словаря и развитие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лексико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– грамматического строя речи.</a:t>
            </a:r>
          </a:p>
          <a:p>
            <a:pPr algn="ctr">
              <a:buNone/>
            </a:pPr>
            <a:r>
              <a:rPr lang="ru-RU" sz="52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Возрастная категория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Игра предназначена для детей раннего и младшего дошкольного  возраста</a:t>
            </a: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дидактические игры на конкурс\презинтация дид. игры Дом друзей\5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078" y="3432517"/>
            <a:ext cx="4806022" cy="2869810"/>
          </a:xfrm>
          <a:prstGeom prst="rect">
            <a:avLst/>
          </a:prstGeom>
          <a:noFill/>
        </p:spPr>
      </p:pic>
      <p:pic>
        <p:nvPicPr>
          <p:cNvPr id="1026" name="Picture 2" descr="C:\Users\User\Desktop\презинтация дид. игры Дом друзей\IMG20220225103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3" y="3432517"/>
            <a:ext cx="2756263" cy="28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интация дид. игры Дом друзей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3432517"/>
            <a:ext cx="2481943" cy="28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Варианты игры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315250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«Знакомство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с героями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«Дома друзей»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кошечкой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зайчиком»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При первоначальном знакомстве детей с игрой воспитатель берет на себя роль героев  и знакомит детей с кошечкой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зайчиком. Педагог ставит перед собой задачу не только обогащать словарный запас детей, но и учить детей приветствовать друг друга, называть свои имена, знакомить с песенками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потешками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(«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Котя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котенька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коток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», «Заинька выходи, заинька попляши» и т.д.)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.  «Знакомство с домом»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Педагог продолжая знакомить детей с игрой  открывает разворот и знакомит  с комнатами: спальня и кухня. Используя песенки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потешки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, воспитатель показывает как герои игры в спальне спят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и играют, а на кухне кушают.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User\Desktop\презинтация дид. игры Дом друзей\5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8" y="4419600"/>
            <a:ext cx="579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00447"/>
            <a:ext cx="11874136" cy="172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Варианты игры могут меняться  в зависимости от лексических тем.</a:t>
            </a:r>
            <a:r>
              <a:rPr lang="ru-RU" sz="4800" dirty="0">
                <a:latin typeface="Monotype Corsiva" panose="03010101010201010101" pitchFamily="66" charset="0"/>
              </a:rPr>
              <a:t/>
            </a:r>
            <a:br>
              <a:rPr lang="ru-RU" sz="4800" dirty="0">
                <a:latin typeface="Monotype Corsiva" panose="03010101010201010101" pitchFamily="66" charset="0"/>
              </a:rPr>
            </a:b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7097"/>
            <a:ext cx="6620692" cy="490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Тема «Овощи»: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«Накормим зайчика», « Угадай, что это», «Загадки зайчика», «Какой овощ пропустили?», «Что в тарелке у зайчика?», «Назови ласково» и т.д.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Тема «Игрушки»: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«Что это, назови», «Вместе играем», «Соберем пирамидку», «Кубики для котика», «Идите с нами играть», «Большой, маленький», «Какой мяч?» «Наведи порядок» и т.д.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 descr="C:\Users\User\Desktop\презинтация дид. игры Дом друзей\IMG20220225103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56" y="1227909"/>
            <a:ext cx="3321070" cy="25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езинтация дид. игры Дом друзей\IMG20220225103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56" y="3971108"/>
            <a:ext cx="3321070" cy="21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Тема «Животные»: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2776"/>
            <a:ext cx="5719354" cy="5107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«Скажи какой», «Исправь ошибку», «Кто лучше похвалит», «Сравни зайку и кошечку», «Кто чем питается?», «Узнай кто это?», «Назови ласково», «Кто как кричит?», «Назови и покажи части животного» 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т.д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Тема «Мой дом , мебель , посуда» 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«Где спрятался зайчик?», «Где спряталась кошечка?», «Назови ласково». «Кошкин дом», «Смелый зайка», «Кто больше увидит и назовет», «Исправь ошибку», «Угадай, что это?»,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Угадай, зачем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нужна?», «Уложи животных спать» и т.д.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User\Desktop\презинтация дид. игры Дом друзей\IMG20220225103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83" y="587829"/>
            <a:ext cx="3659838" cy="27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резинтация дид. игры Дом друзей\IMG20220225103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83" y="3437964"/>
            <a:ext cx="3659838" cy="26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1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Комнаты «Дома друзей»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1"/>
            <a:ext cx="5275217" cy="49638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Первая комната - спальня наших друзей. Здесь у животных  кроватки, шкафы с игрушками, коврик для игр.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В каждой кровати есть одеяло с прорезью, в это отверстие дети могут положить животных спать, так  что бы голова оказалась на подушке. Можно спеть колыбельную своему другу.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Зеленый коврик предназначен для игр животных. Закрепляем цвет, форму и размер игрушек.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На шкафах  дверцы, можно посчитать, открыть, закрыть. На самом верху цветы в горшочках, не только украшают комнату, но используются в игре: посчитать, полить, понюхать и т.д.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User\Desktop\презинтация дид. игры Дом друзей\5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59" y="1371601"/>
            <a:ext cx="4034382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795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Дидактическая игра на развитие лексико – грамматического строя речи для детей раннего возраста «Дом друзей»</vt:lpstr>
      <vt:lpstr>Дидактическая игра «Дом друзей»</vt:lpstr>
      <vt:lpstr>Актуальность дидактической игры</vt:lpstr>
      <vt:lpstr>Характеристика игрового материала</vt:lpstr>
      <vt:lpstr>Цель игры</vt:lpstr>
      <vt:lpstr>Варианты игры</vt:lpstr>
      <vt:lpstr>Варианты игры могут меняться  в зависимости от лексических тем. </vt:lpstr>
      <vt:lpstr>Тема «Животные»:</vt:lpstr>
      <vt:lpstr>Комнаты «Дома друзей»</vt:lpstr>
      <vt:lpstr>Комнаты «Дома друзей»</vt:lpstr>
      <vt:lpstr>Фото материалы</vt:lpstr>
      <vt:lpstr>Фото материалы</vt:lpstr>
      <vt:lpstr>Фото материалы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39</cp:revision>
  <dcterms:created xsi:type="dcterms:W3CDTF">2019-01-06T10:50:02Z</dcterms:created>
  <dcterms:modified xsi:type="dcterms:W3CDTF">2022-02-25T13:46:31Z</dcterms:modified>
</cp:coreProperties>
</file>