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2" r:id="rId4"/>
    <p:sldId id="271" r:id="rId5"/>
    <p:sldId id="276" r:id="rId6"/>
    <p:sldId id="277" r:id="rId7"/>
    <p:sldId id="278" r:id="rId8"/>
    <p:sldId id="280" r:id="rId9"/>
    <p:sldId id="281" r:id="rId10"/>
    <p:sldId id="282" r:id="rId11"/>
    <p:sldId id="283" r:id="rId12"/>
    <p:sldId id="284" r:id="rId13"/>
    <p:sldId id="270" r:id="rId14"/>
    <p:sldId id="286" r:id="rId15"/>
    <p:sldId id="287" r:id="rId16"/>
    <p:sldId id="288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2560" autoAdjust="0"/>
  </p:normalViewPr>
  <p:slideViewPr>
    <p:cSldViewPr>
      <p:cViewPr varScale="1">
        <p:scale>
          <a:sx n="46" d="100"/>
          <a:sy n="46" d="100"/>
        </p:scale>
        <p:origin x="-8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B009-4D28-4CF7-978A-09C301A02427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6FEC-290B-425F-94C1-93F56D44E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B009-4D28-4CF7-978A-09C301A02427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6FEC-290B-425F-94C1-93F56D44E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B009-4D28-4CF7-978A-09C301A02427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6FEC-290B-425F-94C1-93F56D44E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B009-4D28-4CF7-978A-09C301A02427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6FEC-290B-425F-94C1-93F56D44E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B009-4D28-4CF7-978A-09C301A02427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6FEC-290B-425F-94C1-93F56D44E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B009-4D28-4CF7-978A-09C301A02427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6FEC-290B-425F-94C1-93F56D44E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B009-4D28-4CF7-978A-09C301A02427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6FEC-290B-425F-94C1-93F56D44E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B009-4D28-4CF7-978A-09C301A02427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6FEC-290B-425F-94C1-93F56D44E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ru-RU" dirty="0" smtClean="0"/>
              <a:t>Образец </a:t>
            </a:r>
            <a:r>
              <a:rPr kumimoji="0" lang="ru-RU" dirty="0" err="1" smtClean="0"/>
              <a:t>заголвка</a:t>
            </a:r>
            <a:endParaRPr kumimoji="0"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</a:t>
            </a:r>
            <a:r>
              <a:rPr lang="ru-RU" dirty="0" err="1" smtClean="0"/>
              <a:t>урове</a:t>
            </a:r>
            <a:endParaRPr lang="ru-RU" dirty="0" smtClean="0"/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B009-4D28-4CF7-978A-09C301A02427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6FEC-290B-425F-94C1-93F56D44E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B009-4D28-4CF7-978A-09C301A02427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6FEC-290B-425F-94C1-93F56D44E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B009-4D28-4CF7-978A-09C301A02427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6FEC-290B-425F-94C1-93F56D44E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ои</a:t>
            </a:r>
            <a:r>
              <a:rPr lang="ru-RU" dirty="0" smtClean="0"/>
              <a:t> жизненные принципы:</a:t>
            </a:r>
          </a:p>
          <a:p>
            <a:endParaRPr lang="ru-RU" dirty="0" smtClean="0"/>
          </a:p>
          <a:p>
            <a:r>
              <a:rPr lang="ru-RU" dirty="0" smtClean="0"/>
              <a:t>* Не оправдывай свое незнание чего-либо, сделай так, чтобы это знать.</a:t>
            </a:r>
          </a:p>
          <a:p>
            <a:endParaRPr lang="ru-RU" dirty="0" smtClean="0"/>
          </a:p>
          <a:p>
            <a:r>
              <a:rPr lang="ru-RU" dirty="0" smtClean="0"/>
              <a:t>* Постарайся помочь, если тебя просят о помощи.</a:t>
            </a:r>
          </a:p>
          <a:p>
            <a:endParaRPr lang="ru-RU" dirty="0" smtClean="0"/>
          </a:p>
          <a:p>
            <a:r>
              <a:rPr lang="ru-RU" dirty="0" smtClean="0"/>
              <a:t>* Никогда не скрывай своих чувств, но умей их контролировать.</a:t>
            </a:r>
          </a:p>
          <a:p>
            <a:endParaRPr lang="ru-RU" dirty="0" smtClean="0"/>
          </a:p>
          <a:p>
            <a:r>
              <a:rPr lang="ru-RU" dirty="0" smtClean="0"/>
              <a:t>* Уважай выбор и мнение другого человека</a:t>
            </a:r>
          </a:p>
          <a:p>
            <a:endParaRPr lang="ru-RU" dirty="0" smtClean="0"/>
          </a:p>
          <a:p>
            <a:r>
              <a:rPr lang="ru-RU" dirty="0" smtClean="0"/>
              <a:t>* Умей слышать, и будешь услышанным.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5362743" y="2218763"/>
            <a:ext cx="2838114" cy="3106274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121027" y="1145719"/>
            <a:ext cx="2306106" cy="2930503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DSCN050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459386">
            <a:off x="5739002" y="2433268"/>
            <a:ext cx="2398642" cy="2808537"/>
          </a:xfrm>
          <a:prstGeom prst="rect">
            <a:avLst/>
          </a:prstGeom>
        </p:spPr>
      </p:pic>
      <p:sp>
        <p:nvSpPr>
          <p:cNvPr id="12" name="Прямоугольный треугольник 11"/>
          <p:cNvSpPr/>
          <p:nvPr/>
        </p:nvSpPr>
        <p:spPr>
          <a:xfrm rot="420000" flipV="1">
            <a:off x="7783631" y="5272268"/>
            <a:ext cx="249629" cy="199571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B009-4D28-4CF7-978A-09C301A02427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86FEC-290B-425F-94C1-93F56D44E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8153400" cy="1524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«РАЗНОЦВЕТНАЯ ПОЛЯНКА»                                                           </a:t>
            </a:r>
            <a:r>
              <a:rPr lang="ru-RU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центр творчества и изобразительной деятельности            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младшей группы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533400" y="4572000"/>
            <a:ext cx="7854696" cy="8382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2000" dirty="0" smtClean="0"/>
              <a:t>                                                                                                            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Воспитатель  первой квалификационной категории </a:t>
            </a:r>
          </a:p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                                 МОАУ  СОШ №24 г.Орска Юдина В.Н.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3124200"/>
            <a:ext cx="1196340" cy="1143000"/>
          </a:xfrm>
          <a:prstGeom prst="rect">
            <a:avLst/>
          </a:prstGeom>
        </p:spPr>
      </p:pic>
      <p:pic>
        <p:nvPicPr>
          <p:cNvPr id="5" name="Рисунок 4" descr="i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5105400"/>
            <a:ext cx="717804" cy="685800"/>
          </a:xfrm>
          <a:prstGeom prst="rect">
            <a:avLst/>
          </a:prstGeom>
        </p:spPr>
      </p:pic>
      <p:pic>
        <p:nvPicPr>
          <p:cNvPr id="6" name="Рисунок 5" descr="i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533400"/>
            <a:ext cx="877316" cy="838200"/>
          </a:xfrm>
          <a:prstGeom prst="rect">
            <a:avLst/>
          </a:prstGeom>
        </p:spPr>
      </p:pic>
      <p:pic>
        <p:nvPicPr>
          <p:cNvPr id="7" name="Рисунок 6" descr="i (5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066800"/>
            <a:ext cx="489204" cy="467392"/>
          </a:xfrm>
          <a:prstGeom prst="rect">
            <a:avLst/>
          </a:prstGeom>
        </p:spPr>
      </p:pic>
      <p:pic>
        <p:nvPicPr>
          <p:cNvPr id="12" name="Рисунок 11" descr="i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52725" flipH="1">
            <a:off x="8108370" y="182444"/>
            <a:ext cx="870204" cy="831405"/>
          </a:xfrm>
          <a:prstGeom prst="rect">
            <a:avLst/>
          </a:prstGeom>
        </p:spPr>
      </p:pic>
      <p:pic>
        <p:nvPicPr>
          <p:cNvPr id="17" name="Рисунок 16" descr="i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665421">
            <a:off x="2262118" y="4430646"/>
            <a:ext cx="1196340" cy="1143000"/>
          </a:xfrm>
          <a:prstGeom prst="rect">
            <a:avLst/>
          </a:prstGeom>
        </p:spPr>
      </p:pic>
      <p:pic>
        <p:nvPicPr>
          <p:cNvPr id="13" name="Рисунок 12" descr="i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2667000"/>
            <a:ext cx="877316" cy="838200"/>
          </a:xfrm>
          <a:prstGeom prst="rect">
            <a:avLst/>
          </a:prstGeom>
        </p:spPr>
      </p:pic>
      <p:pic>
        <p:nvPicPr>
          <p:cNvPr id="11" name="Рисунок 10" descr="IMG_20180118_1120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2286000"/>
            <a:ext cx="25908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  ГАЛЕРЕЯ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80118_1132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6117"/>
          <a:stretch>
            <a:fillRect/>
          </a:stretch>
        </p:blipFill>
        <p:spPr>
          <a:xfrm>
            <a:off x="457200" y="2819400"/>
            <a:ext cx="3962400" cy="3429000"/>
          </a:xfrm>
        </p:spPr>
      </p:pic>
      <p:pic>
        <p:nvPicPr>
          <p:cNvPr id="5" name="Рисунок 4" descr="IMG_20180118_113152.jpg"/>
          <p:cNvPicPr>
            <a:picLocks noChangeAspect="1"/>
          </p:cNvPicPr>
          <p:nvPr/>
        </p:nvPicPr>
        <p:blipFill>
          <a:blip r:embed="rId3" cstate="print"/>
          <a:srcRect t="11111" b="5556"/>
          <a:stretch>
            <a:fillRect/>
          </a:stretch>
        </p:blipFill>
        <p:spPr>
          <a:xfrm>
            <a:off x="4648200" y="2819400"/>
            <a:ext cx="39624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8800" y="533400"/>
            <a:ext cx="3048000" cy="31059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КРУЖКА «ТИЛИ-ТЕСТО»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180118_111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57200"/>
            <a:ext cx="5143500" cy="60198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133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32766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Хочу пожелать я всем педагогам, </a:t>
            </a:r>
            <a:b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Чтоб были добрее к своим малышам</a:t>
            </a:r>
            <a:b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Ведь им шалунишкам не </a:t>
            </a:r>
            <a:b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надо многого.     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429000"/>
            <a:ext cx="1196340" cy="1143000"/>
          </a:xfrm>
          <a:prstGeom prst="rect">
            <a:avLst/>
          </a:prstGeom>
        </p:spPr>
      </p:pic>
      <p:pic>
        <p:nvPicPr>
          <p:cNvPr id="6" name="Рисунок 5" descr="i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7127883">
            <a:off x="7351138" y="1224201"/>
            <a:ext cx="1196340" cy="1143000"/>
          </a:xfrm>
          <a:prstGeom prst="rect">
            <a:avLst/>
          </a:prstGeom>
        </p:spPr>
      </p:pic>
      <p:pic>
        <p:nvPicPr>
          <p:cNvPr id="7" name="Рисунок 6" descr="i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057400"/>
            <a:ext cx="1196340" cy="1143000"/>
          </a:xfrm>
          <a:prstGeom prst="rect">
            <a:avLst/>
          </a:prstGeom>
        </p:spPr>
      </p:pic>
      <p:pic>
        <p:nvPicPr>
          <p:cNvPr id="8" name="Рисунок 7" descr="i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089278">
            <a:off x="7391400" y="990600"/>
            <a:ext cx="489204" cy="467392"/>
          </a:xfrm>
          <a:prstGeom prst="rect">
            <a:avLst/>
          </a:prstGeom>
        </p:spPr>
      </p:pic>
      <p:pic>
        <p:nvPicPr>
          <p:cNvPr id="9" name="Рисунок 8" descr="i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852590">
            <a:off x="6248400" y="5029200"/>
            <a:ext cx="489204" cy="467392"/>
          </a:xfrm>
          <a:prstGeom prst="rect">
            <a:avLst/>
          </a:prstGeom>
        </p:spPr>
      </p:pic>
      <p:pic>
        <p:nvPicPr>
          <p:cNvPr id="10" name="Рисунок 9" descr="i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762000"/>
            <a:ext cx="489204" cy="467392"/>
          </a:xfrm>
          <a:prstGeom prst="rect">
            <a:avLst/>
          </a:prstGeom>
        </p:spPr>
      </p:pic>
      <p:pic>
        <p:nvPicPr>
          <p:cNvPr id="13" name="Рисунок 12" descr="i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573763">
            <a:off x="3748954" y="2618321"/>
            <a:ext cx="489204" cy="467392"/>
          </a:xfrm>
          <a:prstGeom prst="rect">
            <a:avLst/>
          </a:prstGeom>
        </p:spPr>
      </p:pic>
      <p:pic>
        <p:nvPicPr>
          <p:cNvPr id="14" name="Рисунок 13" descr="i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2819400"/>
            <a:ext cx="489204" cy="467392"/>
          </a:xfrm>
          <a:prstGeom prst="rect">
            <a:avLst/>
          </a:prstGeom>
        </p:spPr>
      </p:pic>
      <p:pic>
        <p:nvPicPr>
          <p:cNvPr id="15" name="Рисунок 14" descr="IMG_20141127_1629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4114800"/>
            <a:ext cx="1600200" cy="1828800"/>
          </a:xfrm>
          <a:prstGeom prst="rect">
            <a:avLst/>
          </a:prstGeom>
        </p:spPr>
      </p:pic>
      <p:pic>
        <p:nvPicPr>
          <p:cNvPr id="16" name="Рисунок 15" descr="14147523019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3657600"/>
            <a:ext cx="1447800" cy="1905000"/>
          </a:xfrm>
          <a:prstGeom prst="rect">
            <a:avLst/>
          </a:prstGeom>
        </p:spPr>
      </p:pic>
      <p:pic>
        <p:nvPicPr>
          <p:cNvPr id="18" name="Рисунок 17" descr="14171537637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08869">
            <a:off x="5904076" y="4570934"/>
            <a:ext cx="2177697" cy="1692164"/>
          </a:xfrm>
          <a:prstGeom prst="rect">
            <a:avLst/>
          </a:prstGeom>
        </p:spPr>
      </p:pic>
      <p:pic>
        <p:nvPicPr>
          <p:cNvPr id="19" name="Рисунок 18" descr="IMG_20180118_1108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0800" y="2514600"/>
            <a:ext cx="1873625" cy="1993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4572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Содержание развивающей предметной среды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066800"/>
            <a:ext cx="3581400" cy="4160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Произведения народного искусства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Народная игрушка -</a:t>
            </a:r>
            <a:r>
              <a:rPr lang="ru-RU" sz="1600" spc="2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Набор матрёшек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Богородская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игрушка: «Курочки с хозяйкой», «Поросёнок барабанщик» Предметы народного искусства: свистулька, расписное яйцо                                          Произведения живописи - репродукции художников-иллюстраторов                              Альбом </a:t>
            </a:r>
            <a:r>
              <a:rPr lang="ru-RU" sz="1600" spc="2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«Народные художественные промыслы России»                                     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Игрушки забавы: Ванька -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встанька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неваляшка </a:t>
            </a:r>
          </a:p>
          <a:p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Дидактические игры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«Дымка» (самодельная)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43400" y="1066800"/>
            <a:ext cx="441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Произведения живописи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репродукции художников-иллюстраторов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Несброшюрованные альбомы: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«Герои любимых сказок» И.И.Хохлов. Цветная линогравюра.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 зверей» Рисунки Г.Никольского Изд.«Малыш» 1983г.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«Из твоих любимых книг» Выставка рисунков к детским книгам советских писателей. Изд.«Малыш» 1980г.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Е.М.Рачев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Т.А.Маврина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Русские народные сказки глазами художника.  Изд. Советский художник                       1961г.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2590800" cy="35052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Трафареты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-Домашние животные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-Дикие животные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-Птицы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-Посуда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-Овощи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-Фрукты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-Геометрические фигуры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38600" y="457200"/>
            <a:ext cx="3200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игры: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«Подбери по цвету» (самодельная)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«Разноцветные бабочки»  (самодельная)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«Дорисуй»  (самодельная)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«Занимательная палитра» ОАО «Радуга» 2003г.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«Подбери по контуру» Весна – Дизайн Киров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Развивающая игра серии Волшебная липучка «Волшебный цвет» ООО «СКС – альянс» 2006г.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 descr="i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762000"/>
            <a:ext cx="1196340" cy="1143000"/>
          </a:xfrm>
          <a:prstGeom prst="rect">
            <a:avLst/>
          </a:prstGeom>
        </p:spPr>
      </p:pic>
      <p:pic>
        <p:nvPicPr>
          <p:cNvPr id="6" name="Рисунок 5" descr="i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7999073">
            <a:off x="2590800" y="3048000"/>
            <a:ext cx="1196340" cy="1143000"/>
          </a:xfrm>
          <a:prstGeom prst="rect">
            <a:avLst/>
          </a:prstGeom>
        </p:spPr>
      </p:pic>
      <p:pic>
        <p:nvPicPr>
          <p:cNvPr id="7" name="Рисунок 6" descr="i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281811">
            <a:off x="7239000" y="3962400"/>
            <a:ext cx="119634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609600" y="457200"/>
            <a:ext cx="2667000" cy="243840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Лепка </a:t>
            </a:r>
            <a:b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Доски для лепки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Стеки пластмассовые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Пластилин (6 цветов)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Наборы глины фабричной</a:t>
            </a:r>
            <a:r>
              <a:rPr lang="ru-RU" sz="2000" dirty="0" smtClean="0"/>
              <a:t>      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Подносы для пластилина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Салфетки из ткани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3581400" y="474345"/>
            <a:ext cx="51054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Кисти для рисования (№3,4,5) 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Наборы цветных карандашей (6 цветов) Фломастеры (6 цветов) Восковые карандаши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Краски акварельные (6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 Гуашь (6цветов)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Ёмкости для промывания кистей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Розетки для красок и клея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Подставки для кистей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Палитра для составления красок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Салфетка из ткани для осушения кисти после промывания водой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Тампоны из поролона, губки. Штампы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Трафареты внешние и внутренние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Разноцветные мелки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Разноцветные поролоновые  штампы для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отпечапков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ладошек и пальцев 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Раскраски с цветным контуром 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Бумага белая для рисования 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Схемы последовательности для рисования </a:t>
            </a: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Альбом «Рисуем природу» (последовательность рисования, схемы)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971800"/>
            <a:ext cx="1196340" cy="1143000"/>
          </a:xfrm>
          <a:prstGeom prst="rect">
            <a:avLst/>
          </a:prstGeom>
        </p:spPr>
      </p:pic>
      <p:pic>
        <p:nvPicPr>
          <p:cNvPr id="5" name="Рисунок 4" descr="i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7720752">
            <a:off x="7489583" y="1356739"/>
            <a:ext cx="119634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981200"/>
            <a:ext cx="1196340" cy="1143000"/>
          </a:xfrm>
          <a:prstGeom prst="rect">
            <a:avLst/>
          </a:prstGeom>
        </p:spPr>
      </p:pic>
      <p:pic>
        <p:nvPicPr>
          <p:cNvPr id="4" name="Рисунок 3" descr="i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2133600"/>
            <a:ext cx="1196340" cy="1143000"/>
          </a:xfrm>
          <a:prstGeom prst="rect">
            <a:avLst/>
          </a:prstGeom>
        </p:spPr>
      </p:pic>
      <p:pic>
        <p:nvPicPr>
          <p:cNvPr id="5" name="Рисунок 4" descr="i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7421863">
            <a:off x="6698969" y="3236160"/>
            <a:ext cx="1196340" cy="1143000"/>
          </a:xfrm>
          <a:prstGeom prst="rect">
            <a:avLst/>
          </a:prstGeom>
        </p:spPr>
      </p:pic>
      <p:pic>
        <p:nvPicPr>
          <p:cNvPr id="6" name="Рисунок 5" descr="i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980122">
            <a:off x="3429000" y="4114800"/>
            <a:ext cx="1196340" cy="1143000"/>
          </a:xfrm>
          <a:prstGeom prst="rect">
            <a:avLst/>
          </a:prstGeom>
        </p:spPr>
      </p:pic>
      <p:pic>
        <p:nvPicPr>
          <p:cNvPr id="7" name="Рисунок 6" descr="i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7227283">
            <a:off x="2663826" y="2236004"/>
            <a:ext cx="119634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наша «Разноцветная полянка»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80118_1117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83058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народно-прикладным творчеством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180118_112155.jpg"/>
          <p:cNvPicPr>
            <a:picLocks noChangeAspect="1"/>
          </p:cNvPicPr>
          <p:nvPr/>
        </p:nvPicPr>
        <p:blipFill>
          <a:blip r:embed="rId2" cstate="print"/>
          <a:srcRect l="7269" r="12766"/>
          <a:stretch>
            <a:fillRect/>
          </a:stretch>
        </p:blipFill>
        <p:spPr>
          <a:xfrm>
            <a:off x="685800" y="1371600"/>
            <a:ext cx="3581400" cy="5105400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026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  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20180118_112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295400"/>
            <a:ext cx="36576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180118_112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124200"/>
            <a:ext cx="3048000" cy="3352800"/>
          </a:xfrm>
          <a:prstGeom prst="rect">
            <a:avLst/>
          </a:prstGeom>
        </p:spPr>
      </p:pic>
      <p:pic>
        <p:nvPicPr>
          <p:cNvPr id="7" name="Рисунок 6" descr="IMG_20180118_1122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2819400"/>
            <a:ext cx="3124200" cy="3352800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057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                                            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Богородская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игрушка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- Матрешка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- Ванька –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встанька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- Неваляшка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20180118_1122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81000"/>
            <a:ext cx="3429000" cy="304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038600" y="533400"/>
            <a:ext cx="3157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-Дымковская игрушка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ЦВЕТОМ И ФОРМОЙ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80118_1114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1" y="990600"/>
            <a:ext cx="5029200" cy="5486399"/>
          </a:xfrm>
        </p:spPr>
      </p:pic>
      <p:pic>
        <p:nvPicPr>
          <p:cNvPr id="6" name="Рисунок 5" descr="IMG_20180118_1123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3886200"/>
            <a:ext cx="2971800" cy="2514600"/>
          </a:xfrm>
          <a:prstGeom prst="rect">
            <a:avLst/>
          </a:prstGeom>
        </p:spPr>
      </p:pic>
      <p:pic>
        <p:nvPicPr>
          <p:cNvPr id="7" name="Рисунок 6" descr="IMG_20180118_1123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1219200"/>
            <a:ext cx="30099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ИРГЫ ДЛЯ ОЗНАКОМЛЕНИЯ С ЦВЕТОМ И ФОРМОЙ</a:t>
            </a:r>
            <a:endParaRPr lang="ru-RU" sz="2800" dirty="0"/>
          </a:p>
        </p:txBody>
      </p:sp>
      <p:pic>
        <p:nvPicPr>
          <p:cNvPr id="4" name="Содержимое 3" descr="IMG_20180118_1124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828800"/>
            <a:ext cx="3810000" cy="2133600"/>
          </a:xfrm>
        </p:spPr>
      </p:pic>
      <p:pic>
        <p:nvPicPr>
          <p:cNvPr id="5" name="Рисунок 4" descr="IMG_20180118_1125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828800"/>
            <a:ext cx="3810000" cy="2209800"/>
          </a:xfrm>
          <a:prstGeom prst="rect">
            <a:avLst/>
          </a:prstGeom>
        </p:spPr>
      </p:pic>
      <p:pic>
        <p:nvPicPr>
          <p:cNvPr id="6" name="Рисунок 5" descr="IMG_20180118_1126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267200"/>
            <a:ext cx="3810000" cy="2209800"/>
          </a:xfrm>
          <a:prstGeom prst="rect">
            <a:avLst/>
          </a:prstGeom>
        </p:spPr>
      </p:pic>
      <p:pic>
        <p:nvPicPr>
          <p:cNvPr id="7" name="Рисунок 6" descr="IMG_20180118_1126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4267200"/>
            <a:ext cx="38100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  НЕОБХОДИМЫЙ ДЛЯ ИЗО ДЕЯТЕЛЬНОСТИ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80118_1119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057400"/>
            <a:ext cx="2971800" cy="4389437"/>
          </a:xfrm>
        </p:spPr>
      </p:pic>
      <p:pic>
        <p:nvPicPr>
          <p:cNvPr id="5" name="Рисунок 4" descr="IMG_20180118_112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2057400"/>
            <a:ext cx="3200400" cy="4343400"/>
          </a:xfrm>
          <a:prstGeom prst="rect">
            <a:avLst/>
          </a:prstGeom>
        </p:spPr>
      </p:pic>
      <p:pic>
        <p:nvPicPr>
          <p:cNvPr id="6" name="Рисунок 5" descr="IMG_20180118_1136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2057400"/>
            <a:ext cx="28194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3800" y="704088"/>
            <a:ext cx="4953000" cy="2267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ДОПОЛНИТЕЛЬНЫЙ МАТЕРИАЛ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Разноцветные поролоновые  штампы для отпечатков ладошек и пальцев.               Трафареты и 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раскраски с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цветным контуром.     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 descr="IMG_20180118_1128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5400000">
            <a:off x="5524500" y="3238500"/>
            <a:ext cx="3276600" cy="3200400"/>
          </a:xfrm>
          <a:prstGeom prst="rect">
            <a:avLst/>
          </a:prstGeom>
        </p:spPr>
      </p:pic>
      <p:pic>
        <p:nvPicPr>
          <p:cNvPr id="6" name="Рисунок 5" descr="IMG_20180118_1128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5400000">
            <a:off x="2590800" y="2209800"/>
            <a:ext cx="3276600" cy="327660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447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Содержимое 3" descr="IMG_20180118_1123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81000"/>
            <a:ext cx="32004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Произведения живописи - репродукции художников-иллюстраторов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80118_113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948"/>
          <a:stretch>
            <a:fillRect/>
          </a:stretch>
        </p:blipFill>
        <p:spPr>
          <a:xfrm>
            <a:off x="381000" y="3048000"/>
            <a:ext cx="3114378" cy="3398837"/>
          </a:xfrm>
        </p:spPr>
      </p:pic>
      <p:pic>
        <p:nvPicPr>
          <p:cNvPr id="5" name="Рисунок 4" descr="IMG_20180118_113051.jpg"/>
          <p:cNvPicPr>
            <a:picLocks noChangeAspect="1"/>
          </p:cNvPicPr>
          <p:nvPr/>
        </p:nvPicPr>
        <p:blipFill>
          <a:blip r:embed="rId3" cstate="print"/>
          <a:srcRect l="10256"/>
          <a:stretch>
            <a:fillRect/>
          </a:stretch>
        </p:blipFill>
        <p:spPr>
          <a:xfrm>
            <a:off x="3200400" y="1828800"/>
            <a:ext cx="2819400" cy="3505200"/>
          </a:xfrm>
          <a:prstGeom prst="rect">
            <a:avLst/>
          </a:prstGeom>
        </p:spPr>
      </p:pic>
      <p:pic>
        <p:nvPicPr>
          <p:cNvPr id="6" name="Рисунок 5" descr="IMG_20180118_113107.jpg"/>
          <p:cNvPicPr>
            <a:picLocks noChangeAspect="1"/>
          </p:cNvPicPr>
          <p:nvPr/>
        </p:nvPicPr>
        <p:blipFill>
          <a:blip r:embed="rId4" cstate="print"/>
          <a:srcRect l="12500" b="13333"/>
          <a:stretch>
            <a:fillRect/>
          </a:stretch>
        </p:blipFill>
        <p:spPr>
          <a:xfrm>
            <a:off x="5638800" y="3581400"/>
            <a:ext cx="31242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1029</TotalTime>
  <Words>394</Words>
  <Application>Microsoft Office PowerPoint</Application>
  <PresentationFormat>Экран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Поток</vt:lpstr>
      <vt:lpstr>Специальное оформление</vt:lpstr>
      <vt:lpstr>«РАЗНОЦВЕТНАЯ ПОЛЯНКА»                                                           центр творчества и изобразительной деятельности             1 младшей группы</vt:lpstr>
      <vt:lpstr>Это наша «Разноцветная полянка»</vt:lpstr>
      <vt:lpstr> Знакомство с народно-прикладным творчеством</vt:lpstr>
      <vt:lpstr>                    </vt:lpstr>
      <vt:lpstr>ЗНАКОМСТВО С ЦВЕТОМ И ФОРМОЙ</vt:lpstr>
      <vt:lpstr>ДИДАКТИЧЕСКИЕ ИРГЫ ДЛЯ ОЗНАКОМЛЕНИЯ С ЦВЕТОМ И ФОРМОЙ</vt:lpstr>
      <vt:lpstr>МАТЕРИАЛ  НЕОБХОДИМЫЙ ДЛЯ ИЗО ДЕЯТЕЛЬНОСТИ</vt:lpstr>
      <vt:lpstr>   ДОПОЛНИТЕЛЬНЫЙ МАТЕРИАЛ   Разноцветные поролоновые  штампы для отпечатков ладошек и пальцев.               Трафареты и                                 раскраски с                                 цветным контуром.     </vt:lpstr>
      <vt:lpstr>Произведения живописи - репродукции художников-иллюстраторов </vt:lpstr>
      <vt:lpstr> ВИДЕО  ГАЛЕРЕЯ</vt:lpstr>
      <vt:lpstr>РАБОТЫ КРУЖКА «ТИЛИ-ТЕСТО»</vt:lpstr>
      <vt:lpstr>          Хочу пожелать я всем педагогам,        Чтоб были добрее к своим малышам        Ведь им шалунишкам не               надо многого.     </vt:lpstr>
      <vt:lpstr>Содержание развивающей предметной среды</vt:lpstr>
      <vt:lpstr>Трафареты:  -Домашние животные -Дикие животные -Птицы -Посуда -Овощи -Фрукты  -Геометрические фигуры </vt:lpstr>
      <vt:lpstr>           Лепка     Доски для лепки  Стеки пластмассовые  Пластилин (6 цветов)   Наборы глины фабричной       Подносы для пластилина  Салфетки из ткани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Валентин и</cp:lastModifiedBy>
  <cp:revision>67</cp:revision>
  <dcterms:created xsi:type="dcterms:W3CDTF">2014-08-05T08:36:50Z</dcterms:created>
  <dcterms:modified xsi:type="dcterms:W3CDTF">2018-01-22T17:46:06Z</dcterms:modified>
</cp:coreProperties>
</file>