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3" r:id="rId19"/>
    <p:sldId id="272" r:id="rId20"/>
    <p:sldId id="276" r:id="rId21"/>
    <p:sldId id="277" r:id="rId22"/>
    <p:sldId id="278" r:id="rId23"/>
  </p:sldIdLst>
  <p:sldSz cx="10691813" cy="7561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290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458"/>
            <a:ext cx="8018860" cy="26324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477" y="3971414"/>
            <a:ext cx="8018860" cy="182555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64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8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8" y="402568"/>
            <a:ext cx="2305422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1" y="402568"/>
            <a:ext cx="6782619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29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57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5" y="1885067"/>
            <a:ext cx="9221689" cy="31452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5" y="5060097"/>
            <a:ext cx="9221689" cy="16540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08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3" y="2012836"/>
            <a:ext cx="4544021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1" y="2012836"/>
            <a:ext cx="4544021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18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402568"/>
            <a:ext cx="9221689" cy="14614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6" y="1853561"/>
            <a:ext cx="4523137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6" y="2761961"/>
            <a:ext cx="4523137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2" y="1853561"/>
            <a:ext cx="4545413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2" y="2761961"/>
            <a:ext cx="4545413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05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68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95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504084"/>
            <a:ext cx="3448387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4" y="1088682"/>
            <a:ext cx="5412731" cy="5373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6" y="2268379"/>
            <a:ext cx="3448387" cy="42024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63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504084"/>
            <a:ext cx="3448387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4" y="1088682"/>
            <a:ext cx="5412731" cy="5373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6" y="2268379"/>
            <a:ext cx="3448387" cy="42024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2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402568"/>
            <a:ext cx="9221689" cy="1461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4" y="2012836"/>
            <a:ext cx="9221689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3" y="7008172"/>
            <a:ext cx="2405658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777F-D138-44EA-8691-C38BD9FE6C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5" y="7008172"/>
            <a:ext cx="360848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4" y="7008172"/>
            <a:ext cx="2405658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83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2893863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q=https://wordwall.net&amp;sa=D&amp;ust=1596806629719000&amp;usg=AFQjCNGK0Ya5aI0THr0mSZLdi6rc3daz_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2857606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ru/resource/28938639" TargetMode="External"/><Relationship Id="rId4" Type="http://schemas.openxmlformats.org/officeDocument/2006/relationships/hyperlink" Target="https://wordwall.net/ru/resource/2856343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2857606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vesource/2856343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ºÐµÐ¹Ñ ÑÐµÑÐ½Ð¾Ð»Ð¾Ð³Ð¸Ñ Ð² Ð´Ð¾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784338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5" y="416641"/>
            <a:ext cx="8769834" cy="3872077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конкурс дидактических игр и пособий по</a:t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безопасности жизнедеятельности детей дошкольного возраста </a:t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«Авторская находка – 2022».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Серия обучающих игр по безопасности жизнедеятельности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 в доме.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 игры «Наведите порядок», «Опасные предметы в доме»,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«Сформулируй правило».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ресурса: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обучающая игра на сайте 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https://wordwall.net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/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3897" y="4528758"/>
            <a:ext cx="6793302" cy="187698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Разработала: Юдина Валентина Николаевна </a:t>
            </a:r>
          </a:p>
          <a:p>
            <a:pPr algn="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квалификационная категория</a:t>
            </a:r>
          </a:p>
          <a:p>
            <a:pPr algn="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воспитатель МОАУ СОШ№ 24 г.Орска</a:t>
            </a:r>
          </a:p>
          <a:p>
            <a:pPr algn="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дошкольные группы</a:t>
            </a:r>
          </a:p>
          <a:p>
            <a:pPr algn="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08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402569"/>
            <a:ext cx="9221689" cy="8847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Групповая сортировка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881" y="1411124"/>
            <a:ext cx="4021425" cy="387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8635" y="2368350"/>
            <a:ext cx="6306210" cy="482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400" y="416641"/>
            <a:ext cx="10255413" cy="277847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Детям необходимо 16 картинок, на которых изображены опасные предметы в доме (8 картинок) и безопасные предметы (8 картинок) разделить на 2 группы.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             1 группа это опасные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     предметы в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доме,а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2 группа –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   безопасные предметы в доме.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В концы игры можно проверить ответы, выяснить ошибки и записать ребенка в таблицу лидеров</a:t>
            </a:r>
            <a:r>
              <a:rPr lang="ru-RU" sz="2700" b="1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803" y="3132524"/>
            <a:ext cx="9280784" cy="442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3" y="402569"/>
            <a:ext cx="9956750" cy="8847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конце игры можно проверить ответы, выяснить ошибки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362" y="2592434"/>
            <a:ext cx="9135319" cy="464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185174"/>
            <a:ext cx="9221689" cy="1102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Записываем результаты в таблицу лидеров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455" y="2442331"/>
            <a:ext cx="9018943" cy="47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402568"/>
            <a:ext cx="9221689" cy="670114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Игра  « Сформулируй правила» (викторина)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ресурсом 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https://wordwall.net/ru/resource/28938639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Открываем страницу игры, знакомимся с инструкцией и включаемся в игру. </a:t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игры: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необходимо поочерёдно открывать 4 картинки, на которых изображены  опасные ситуации в доме и отнести к тому или иному правилу. Если ребенок ещё не умеет читать, ему нужно самому сформулировать правило, а педагог или родитель  должны помочь выбрать нужную картинку с правилом. Если ребенок не правильно сформулирует правило и нажимает на другое правило, то появляется красный крестик и звучит характерный звук. В концы игры можно проверить ответы, выяснить ошибки и записать ребенка в таблицу лидеров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402569"/>
            <a:ext cx="9221689" cy="8847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Откройте поле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340" y="1353538"/>
            <a:ext cx="5272709" cy="239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5603" y="3749769"/>
            <a:ext cx="8466170" cy="358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1"/>
            <a:ext cx="9221689" cy="128735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Открываем картинку, выбираем правило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709" y="3039936"/>
            <a:ext cx="9280782" cy="411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85" y="216036"/>
            <a:ext cx="10260028" cy="1071317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Если правило выбрали правильно окошечко с картинкой открывается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987" y="3070798"/>
            <a:ext cx="9397159" cy="419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796" y="186123"/>
            <a:ext cx="10223018" cy="151130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Если правило выбрали не правильно , то картинка закрывается и ребенку необходимо будет открывать это окошечко  столько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раз. пока не найдет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правильный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336" y="2777606"/>
            <a:ext cx="9397156" cy="4498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390" y="246899"/>
            <a:ext cx="9221689" cy="10714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Когда все правила выбраны правильно, открываются все окошки с картинками.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240" y="2916487"/>
            <a:ext cx="9397159" cy="350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185175"/>
            <a:ext cx="9221689" cy="7376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Серия обучающих игр по безопасности жизнедеятельности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 в доме.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Обучающие игры «Наведите порядок», «Опасные предметы в доме», «Сформулируй правило».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Юдина Валентина Николаевна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МОАУ СОШ№24 г.Орска дошкольные группы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ресурса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дидактический материал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участников игры: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дошкольники 6-7 лет.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Группа: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подготовительная.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ресурса: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обучающая игра на сайте 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https://wordwall.net/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402569"/>
            <a:ext cx="9221689" cy="884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конце игры можно проверить ответы, выяснить ошибки.</a:t>
            </a:r>
            <a:endParaRPr lang="ru-RU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6450" y="2388208"/>
            <a:ext cx="7180221" cy="483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1"/>
            <a:ext cx="9221689" cy="128735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Записываем результаты в таблицу лидеров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455" y="2592434"/>
            <a:ext cx="8902571" cy="457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402569"/>
            <a:ext cx="9221689" cy="600317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https://wordwall.net/ru/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Иллюстрации предоставлены автоматически системой 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Bing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сервисе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https://wordwall.net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402568"/>
            <a:ext cx="9221689" cy="662359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Ссылки на игры: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«Наведи порядок» - 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8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wordwall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net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8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resource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/28576063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Опасные предметы в доме» - 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https://wordwall.net/ru/resource/28563437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Сформулируй правила»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https://wordwall.net/ru/resource/28938639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ресурса: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для систематизации и закрепления знаний в  совместной и свободной деятельности детей, а так же для использования родителями в домашних условиях.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проверка и систематизация знаний об опасных предметах в доме, расширение кругозора, развитие познавательного интереса к изучаемой теме, активизация аналитической деятельности.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0"/>
            <a:ext cx="9221689" cy="756126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«Наведи порядок»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ресурсом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7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27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7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wordwall</a:t>
            </a:r>
            <a:r>
              <a:rPr lang="ru-RU" sz="27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7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net</a:t>
            </a:r>
            <a:r>
              <a:rPr lang="ru-RU" sz="27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7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7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7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resource</a:t>
            </a:r>
            <a:r>
              <a:rPr lang="ru-RU" sz="27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/28576063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Открываем страницу игры, знакомимся с инструкцией и включаемся в игру. </a:t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игры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Детям необходимо 16 картинок, на которых изображены опасные предметы в доме, разложить в 4 коробочки: в аптечку – лекарство; в контейнер для швейных принадлежностей – опасные швейные предметы: в ящик для хранения инструментов – инструменты; на подставку для столовых приборов – опасные  столовые приборы.  В концы игры можно проверить ответы, выяснить ошибки и записать ребенка в таблицу лидеров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402569"/>
            <a:ext cx="9221689" cy="94682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Групповая сортировка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190" y="1504500"/>
            <a:ext cx="4999110" cy="24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9312" y="3024505"/>
            <a:ext cx="7576136" cy="435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1712" y="3176905"/>
            <a:ext cx="7576136" cy="435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" y="198120"/>
            <a:ext cx="9646920" cy="234696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Раскладываем16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картинок, на которых изображены опасные предметы в доме,  в 4 коробочки: в аптечку – лекарство; в контейнер для швейных принадлежностей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опасные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швейные предметы: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ящик для хранения инструментов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–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инструменты; на подставку для  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приборов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опасные  столовые приборы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34" y="2638727"/>
            <a:ext cx="9051030" cy="464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232655"/>
            <a:ext cx="9221689" cy="13183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конце игры можно проверить ответы, выяснить ошибки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202" y="2314673"/>
            <a:ext cx="8815291" cy="488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499" y="185174"/>
            <a:ext cx="9352253" cy="1102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Записываем результаты в таблицу лидеров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990" y="2599170"/>
            <a:ext cx="9251691" cy="471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0"/>
            <a:ext cx="9221689" cy="688656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2.Игра «Опасные предметы в доме»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ресурсом </a:t>
            </a:r>
            <a:r>
              <a:rPr lang="ru-RU" sz="27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https://wordwall.net/ru/r</a:t>
            </a:r>
            <a:r>
              <a:rPr lang="en-US" sz="27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v</a:t>
            </a:r>
            <a:r>
              <a:rPr lang="ru-RU" sz="27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esource</a:t>
            </a:r>
            <a:r>
              <a:rPr lang="ru-RU" sz="27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/28563437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Открываем страницу игры, знакомимся с инструкцией и включаемся в игру. </a:t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игры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Детям необходимо 16 картинок, на которых изображены опасные предметы в доме (8 картинок) и безопасные предметы (8 картинок) разделить на 2 группы. 1 группа это опасные предметы в доме, а 2 группа – безопасные предметы в доме. В концы игры можно проверить ответы, выяснить ошибки и записать ребенка в таблицу лидеров.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213</Words>
  <Application>Microsoft Office PowerPoint</Application>
  <PresentationFormat>Произвольный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Муниципальный конкурс дидактических игр и пособий по  безопасности жизнедеятельности детей дошкольного возраста  «Авторская находка – 2022». Серия обучающих игр по безопасности жизнедеятельности детей дошкольного возраста в доме.  Обучающие игры «Наведите порядок», «Опасные предметы в доме»,  «Сформулируй правило». Вид ресурса: обучающая игра на сайте https://wordwall.net/</vt:lpstr>
      <vt:lpstr>Серия обучающих игр по безопасности жизнедеятельности детей дошкольного возраста в доме.               Пояснительная записка Ресурс: Обучающие игры «Наведите порядок», «Опасные предметы в доме», «Сформулируй правило». Подготовила: Юдина Валентина Николаевна Воспитатель МОАУ СОШ№24 г.Орска дошкольные группы Тип ресурса: учебно – дидактический материал  Возраст участников игры: дошкольники 6-7 лет. Группа: подготовительная. Вид ресурса: обучающая игра на сайте https://wordwall.net/ </vt:lpstr>
      <vt:lpstr>  Ссылки на игры:               «Наведи порядок» - https://wordwall.net/ru/resource/28576063 «Опасные предметы в доме» - https://wordwall.net/ru/resource/28563437 « Сформулируй правила» -  https://wordwall.net/ru/resource/28938639 Использование ресурса: для систематизации и закрепления знаний в  совместной и свободной деятельности детей, а так же для использования родителями в домашних условиях.   Цель: проверка и систематизация знаний об опасных предметах в доме, расширение кругозора, развитие познавательного интереса к изучаемой теме, активизация аналитической деятельности.   </vt:lpstr>
      <vt:lpstr>Игра «Наведи порядок»                  Работа с ресурсом - https://wordwall.net/ru/resource/28576063 Открываем страницу игры, знакомимся с инструкцией и включаемся в игру.  Правила игры: Детям необходимо 16 картинок, на которых изображены опасные предметы в доме, разложить в 4 коробочки: в аптечку – лекарство; в контейнер для швейных принадлежностей – опасные швейные предметы: в ящик для хранения инструментов – инструменты; на подставку для столовых приборов – опасные  столовые приборы.  В концы игры можно проверить ответы, выяснить ошибки и записать ребенка в таблицу лидеров.  </vt:lpstr>
      <vt:lpstr>Групповая сортировка</vt:lpstr>
      <vt:lpstr>Раскладываем16 картинок, на которых изображены опасные предметы в доме,  в 4 коробочки: в аптечку – лекарство; в контейнер для швейных принадлежностей –                                       опасные швейные предметы:                                                  в ящик для хранения инструментов                                        – инструменты; на подставку для                                          приборов – опасные  столовые приборы</vt:lpstr>
      <vt:lpstr>В конце игры можно проверить ответы, выяснить ошибки.</vt:lpstr>
      <vt:lpstr>Записываем результаты в таблицу лидеров</vt:lpstr>
      <vt:lpstr>2.Игра «Опасные предметы в доме»       Работа с ресурсом https://wordwall.net/ru/rvesource/28563437 Открываем страницу игры, знакомимся с инструкцией и включаемся в игру.  Правила игры: Детям необходимо 16 картинок, на которых изображены опасные предметы в доме (8 картинок) и безопасные предметы (8 картинок) разделить на 2 группы. 1 группа это опасные предметы в доме, а 2 группа – безопасные предметы в доме. В концы игры можно проверить ответы, выяснить ошибки и записать ребенка в таблицу лидеров. </vt:lpstr>
      <vt:lpstr>Групповая сортировка</vt:lpstr>
      <vt:lpstr>Детям необходимо 16 картинок, на которых изображены опасные предметы в доме (8 картинок) и безопасные предметы (8 картинок) разделить на 2 группы.                                                                               1 группа это опасные                            предметы в доме,а 2 группа –                         безопасные предметы в доме.       В концы игры можно проверить ответы, выяснить ошибки и записать ребенка в таблицу лидеров. </vt:lpstr>
      <vt:lpstr>В конце игры можно проверить ответы, выяснить ошибки </vt:lpstr>
      <vt:lpstr>Записываем результаты в таблицу лидеров</vt:lpstr>
      <vt:lpstr>3. Игра  « Сформулируй правила» (викторина)               Работа с ресурсом - https://wordwall.net/ru/resource/28938639 Открываем страницу игры, знакомимся с инструкцией и включаемся в игру.  Правила игры: Детям необходимо поочерёдно открывать 4 картинки, на которых изображены  опасные ситуации в доме и отнести к тому или иному правилу. Если ребенок ещё не умеет читать, ему нужно самому сформулировать правило, а педагог или родитель  должны помочь выбрать нужную картинку с правилом. Если ребенок не правильно сформулирует правило и нажимает на другое правило, то появляется красный крестик и звучит характерный звук. В концы игры можно проверить ответы, выяснить ошибки и записать ребенка в таблицу лидеров.</vt:lpstr>
      <vt:lpstr>Откройте поле</vt:lpstr>
      <vt:lpstr>Открываем картинку, выбираем правило</vt:lpstr>
      <vt:lpstr>Если правило выбрали правильно окошечко с картинкой открывается.</vt:lpstr>
      <vt:lpstr>Если правило выбрали не правильно , то картинка закрывается и ребенку необходимо будет открывать это окошечко  столько раз. пока не найдет правильный ответ.</vt:lpstr>
      <vt:lpstr>Когда все правила выбраны правильно, открываются все окошки с картинками.</vt:lpstr>
      <vt:lpstr>В конце игры можно проверить ответы, выяснить ошибки.</vt:lpstr>
      <vt:lpstr>Записываем результаты в таблицу лидеров</vt:lpstr>
      <vt:lpstr>Источники:    https://wordwall.net/ru/ Иллюстрации предоставлены автоматически системой  Bing на сервисе https://wordwall.net 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Михаил</dc:creator>
  <cp:lastModifiedBy>user</cp:lastModifiedBy>
  <cp:revision>23</cp:revision>
  <dcterms:created xsi:type="dcterms:W3CDTF">2018-09-05T17:55:25Z</dcterms:created>
  <dcterms:modified xsi:type="dcterms:W3CDTF">2024-01-22T08:02:37Z</dcterms:modified>
</cp:coreProperties>
</file>