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6"/>
  </p:handoutMasterIdLst>
  <p:sldIdLst>
    <p:sldId id="263" r:id="rId5"/>
    <p:sldId id="279" r:id="rId6"/>
    <p:sldId id="257" r:id="rId7"/>
    <p:sldId id="280" r:id="rId8"/>
    <p:sldId id="283" r:id="rId9"/>
    <p:sldId id="284" r:id="rId10"/>
    <p:sldId id="282" r:id="rId11"/>
    <p:sldId id="281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656E12-22FF-48E7-BAE6-B6A6C3D33851}">
          <p14:sldIdLst>
            <p14:sldId id="263"/>
            <p14:sldId id="279"/>
            <p14:sldId id="257"/>
            <p14:sldId id="280"/>
            <p14:sldId id="283"/>
            <p14:sldId id="284"/>
            <p14:sldId id="282"/>
            <p14:sldId id="281"/>
            <p14:sldId id="285"/>
            <p14:sldId id="286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7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ordwall.net&amp;sa=D&amp;ust=1596806629719000&amp;usg=AFQjCNGK0Ya5aI0THr0mSZLdi6rc3daz_A" TargetMode="External"/><Relationship Id="rId2" Type="http://schemas.openxmlformats.org/officeDocument/2006/relationships/hyperlink" Target="https://wordwall.net/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35" y="2818189"/>
            <a:ext cx="2115316" cy="3145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0080" y="248194"/>
            <a:ext cx="116128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дидактических игр и пособий по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безопасности жизнедеятельности детей дошкольного возраста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«Авторская находка – 2024».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 игра по ПДД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«Сформулируй правило дорожного движения».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ресурса: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обучающая игра на сайте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https://wordwall.net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8721" y="4534651"/>
            <a:ext cx="9509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3337" y="4441370"/>
            <a:ext cx="4454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 Юдина Валентина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Николаевна   воспитатель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квалификационная категория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МОАУ СОШ№ 24 г.Орска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дошкольные группы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34215" y="3616934"/>
            <a:ext cx="2113685" cy="3163925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523998" y="158497"/>
            <a:ext cx="9144000" cy="1146048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Записываем результаты в таблицу лидеров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/>
          <a:stretch/>
        </p:blipFill>
        <p:spPr>
          <a:xfrm>
            <a:off x="2247900" y="1353312"/>
            <a:ext cx="7810500" cy="3858768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384" y="4707054"/>
            <a:ext cx="573534" cy="505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639309"/>
            <a:ext cx="2115316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499360" y="1694688"/>
            <a:ext cx="7034784" cy="50231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40353" y="450938"/>
            <a:ext cx="3316224" cy="977030"/>
          </a:xfrm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4294967295"/>
          </p:nvPr>
        </p:nvSpPr>
        <p:spPr>
          <a:xfrm>
            <a:off x="2621280" y="1177447"/>
            <a:ext cx="6912863" cy="546719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://wordwall.net/ru/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 предоставлены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автоматически                                               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системой  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Bing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сервисе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https://wordwall.net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599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70" y="3991354"/>
            <a:ext cx="1853550" cy="264729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23998" y="195943"/>
            <a:ext cx="9144000" cy="104502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 игра по ПДД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«Сформулируй правило дорожного движения».</a:t>
            </a:r>
            <a:endParaRPr lang="ru-RU" sz="32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886892" y="1567543"/>
            <a:ext cx="6910252" cy="529045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Обучающая игра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«Сформулируй правило дорожного движения».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Юдина Валентина Николаевна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МОАУ СОШ№24 г.Орска дошкольные группы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ресурса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дидактический материал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участников игры: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дошкольники 6-7 лет.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подготовительная.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ресурса: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обучающая игра на сайте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https://wordwall.net/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32" y="1780032"/>
            <a:ext cx="1594468" cy="263651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634363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486912"/>
            <a:ext cx="2417069" cy="3151733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23998" y="243840"/>
            <a:ext cx="9144000" cy="85344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игру: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://wordwall.net/play/28938/639/169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838050" y="1085088"/>
            <a:ext cx="6415677" cy="513721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«Сформулируй правило дорожного движения».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ресурса: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для систематизации и закрепления знаний в  совместной и свободной деятельности детей, а так же для использования родителями в домашних условиях.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проверка и систематизация знаний о правилах дорожного движения, расширение кругозора, развитие познавательного интереса к изучаемой теме, активизация аналитической деятельности.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91" y="1268511"/>
            <a:ext cx="1719438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544" y="4784267"/>
            <a:ext cx="573534" cy="50502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3612" y="3499104"/>
            <a:ext cx="2417069" cy="324602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23998" y="209007"/>
            <a:ext cx="9144000" cy="1168689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ресурсом: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https://wordwall.net/play/28938/639/169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645665" y="1515291"/>
            <a:ext cx="7071359" cy="496388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необходимо поочерёдно открывать 7 картинок, на которых изображены  ситуации на дороге и отнести их  к тому или иному правилу. Ребенку необходимо открывать по одной карточки. Карточка открывается и появляются несколько ответов, среди которых нужно выбрать правильное правило дорожного движения. Если ребенок ещё не умеет читать, ему нужно нажать на значок звука и прослушать все правила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порядку,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затем выбрать правильный ответ. Если ребенок не правильно выбирает правило, то появляется белый крестик  и звучит характерный звук. В концы игры можно проверить ответы, выяснить ошибки и записать ребенка в таблицу лидеров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141818"/>
            <a:ext cx="1798324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817" y="5020439"/>
            <a:ext cx="573534" cy="50502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64229" y="3803904"/>
            <a:ext cx="2235132" cy="3054096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23998" y="169818"/>
            <a:ext cx="9144000" cy="73151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Откройте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поле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215013" y="1920240"/>
            <a:ext cx="1330862" cy="4441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26950" r="5688"/>
          <a:stretch/>
        </p:blipFill>
        <p:spPr>
          <a:xfrm>
            <a:off x="1592034" y="1121224"/>
            <a:ext cx="3661012" cy="22803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/>
          <a:stretch/>
        </p:blipFill>
        <p:spPr>
          <a:xfrm>
            <a:off x="3852672" y="3602952"/>
            <a:ext cx="5803025" cy="28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4439" y="289633"/>
            <a:ext cx="9144000" cy="1539167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картинку, нажимаем на звуковой сигнал, прослушиваем 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правило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212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/>
          <a:stretch/>
        </p:blipFill>
        <p:spPr>
          <a:xfrm>
            <a:off x="1993160" y="2077111"/>
            <a:ext cx="7662904" cy="4526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99" y="3229023"/>
            <a:ext cx="1405401" cy="278032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0109" y="4340251"/>
            <a:ext cx="2137603" cy="251774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155" y="5094099"/>
            <a:ext cx="573534" cy="5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8208628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2064" y="1"/>
            <a:ext cx="11155680" cy="2168433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правило выбрали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правильно, то на главном поле окошечко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картинкой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открывается, если не правильно, то  картинка не открывается и ребенку нужно будет повторно открывать эту карточку, пока не выйдет время игры.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-11772"/>
          <a:stretch/>
        </p:blipFill>
        <p:spPr>
          <a:xfrm>
            <a:off x="1694688" y="2401823"/>
            <a:ext cx="9018668" cy="403610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43973" y="3681984"/>
            <a:ext cx="2184700" cy="2956661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688" y="4780815"/>
            <a:ext cx="573534" cy="505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95" y="2668733"/>
            <a:ext cx="1701329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0" y="2819350"/>
            <a:ext cx="2207074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293358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34112" y="3700149"/>
            <a:ext cx="2183201" cy="3125083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73952" y="231649"/>
            <a:ext cx="5059680" cy="2389631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Когда все правила выбраны правильно, открываются все окошки с картинками.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64353" y="4566542"/>
            <a:ext cx="85344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>
          <a:xfrm>
            <a:off x="2317313" y="73152"/>
            <a:ext cx="4290751" cy="6681166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3972" y="4706112"/>
            <a:ext cx="698540" cy="7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569356" y="2168434"/>
            <a:ext cx="9144000" cy="36458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420982" y="3416858"/>
            <a:ext cx="2092066" cy="3221787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71360" y="195073"/>
            <a:ext cx="4699654" cy="1973361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игры можно проверить ответы, выяснить ошибки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15013" y="4566542"/>
            <a:ext cx="4039228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" b="30075"/>
          <a:stretch/>
        </p:blipFill>
        <p:spPr>
          <a:xfrm>
            <a:off x="2838051" y="195072"/>
            <a:ext cx="4574685" cy="6443573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805" y="4612195"/>
            <a:ext cx="616771" cy="65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0</TotalTime>
  <Words>140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Обучающая игра по ПДД   «Сформулируй правило дорожного движения».</vt:lpstr>
      <vt:lpstr>Ссылка на игру: https://wordwall.net/play/28938/639/169</vt:lpstr>
      <vt:lpstr>Работа с ресурсом: https://wordwall.net/play/28938/639/169</vt:lpstr>
      <vt:lpstr>Откройте поле</vt:lpstr>
      <vt:lpstr>Открываем картинку, нажимаем на звуковой сигнал, прослушиваем и выбираем правило</vt:lpstr>
      <vt:lpstr>Если правило выбрали правильно, то на главном поле окошечко с картинкой открывается, если не правильно, то  картинка не открывается и ребенку нужно будет повторно открывать эту карточку, пока не выйдет время игры.</vt:lpstr>
      <vt:lpstr>Когда все правила выбраны правильно, открываются все окошки с картинками.</vt:lpstr>
      <vt:lpstr>В конце игры можно проверить ответы, выяснить ошибки</vt:lpstr>
      <vt:lpstr>Записываем результаты в таблицу лидеров</vt:lpstr>
      <vt:lpstr>Источники: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2019-01-16T15:17:24Z</dcterms:created>
  <dcterms:modified xsi:type="dcterms:W3CDTF">2024-02-03T11:34:11Z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