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2" r:id="rId4"/>
    <p:sldId id="274" r:id="rId5"/>
    <p:sldId id="275" r:id="rId6"/>
    <p:sldId id="279" r:id="rId7"/>
    <p:sldId id="278" r:id="rId8"/>
    <p:sldId id="277" r:id="rId9"/>
    <p:sldId id="280" r:id="rId10"/>
    <p:sldId id="281" r:id="rId11"/>
    <p:sldId id="282" r:id="rId12"/>
    <p:sldId id="283" r:id="rId13"/>
    <p:sldId id="285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2560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ru-RU" dirty="0" smtClean="0"/>
              <a:t>Образец </a:t>
            </a:r>
            <a:r>
              <a:rPr kumimoji="0" lang="ru-RU" dirty="0" err="1" smtClean="0"/>
              <a:t>заголвка</a:t>
            </a:r>
            <a:endParaRPr kumimoji="0"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</a:t>
            </a:r>
            <a:r>
              <a:rPr lang="ru-RU" dirty="0" err="1" smtClean="0"/>
              <a:t>урове</a:t>
            </a:r>
            <a:endParaRPr lang="ru-RU" dirty="0" smtClean="0"/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144384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ои</a:t>
            </a:r>
            <a:r>
              <a:rPr lang="ru-RU" dirty="0" smtClean="0"/>
              <a:t> жизненные принципы:</a:t>
            </a:r>
          </a:p>
          <a:p>
            <a:endParaRPr lang="ru-RU" dirty="0" smtClean="0"/>
          </a:p>
          <a:p>
            <a:r>
              <a:rPr lang="ru-RU" dirty="0" smtClean="0"/>
              <a:t>* Не оправдывай свое незнание чего-либо, сделай так, чтобы это знать.</a:t>
            </a:r>
          </a:p>
          <a:p>
            <a:endParaRPr lang="ru-RU" dirty="0" smtClean="0"/>
          </a:p>
          <a:p>
            <a:r>
              <a:rPr lang="ru-RU" dirty="0" smtClean="0"/>
              <a:t>* Постарайся помочь, если тебя просят о помощи.</a:t>
            </a:r>
          </a:p>
          <a:p>
            <a:endParaRPr lang="ru-RU" dirty="0" smtClean="0"/>
          </a:p>
          <a:p>
            <a:r>
              <a:rPr lang="ru-RU" dirty="0" smtClean="0"/>
              <a:t>* Никогда не скрывай своих чувств, но умей их контролировать.</a:t>
            </a:r>
          </a:p>
          <a:p>
            <a:endParaRPr lang="ru-RU" dirty="0" smtClean="0"/>
          </a:p>
          <a:p>
            <a:r>
              <a:rPr lang="ru-RU" dirty="0" smtClean="0"/>
              <a:t>* Уважай выбор и мнение другого человека</a:t>
            </a:r>
          </a:p>
          <a:p>
            <a:endParaRPr lang="ru-RU" dirty="0" smtClean="0"/>
          </a:p>
          <a:p>
            <a:r>
              <a:rPr lang="ru-RU" dirty="0" smtClean="0"/>
              <a:t>* Умей слышать, и будешь услышанным.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362743" y="2218763"/>
            <a:ext cx="2838114" cy="3106274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121027" y="1145719"/>
            <a:ext cx="2306106" cy="2930503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DSCN05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459386">
            <a:off x="5739002" y="2433268"/>
            <a:ext cx="2398642" cy="2808537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/>
        </p:nvSpPr>
        <p:spPr>
          <a:xfrm rot="420000" flipV="1">
            <a:off x="7783631" y="5272268"/>
            <a:ext cx="249629" cy="199571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B009-4D28-4CF7-978A-09C301A02427}" type="datetimeFigureOut">
              <a:rPr lang="ru-RU" smtClean="0"/>
              <a:pPr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6FEC-290B-425F-94C1-93F56D44EC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52;&#1091;&#1079;&#1099;&#1082;&#1072;%20&#1074;%20&#1076;.&#1089;&#1072;&#1076;&#1091;\&#1084;&#1091;&#1079;&#1099;&#1082;&#1072;%20&#1080;%20&#1087;&#1077;&#1089;&#1085;&#1080;%202%20&#1084;&#1083;%202018\24.&#1044;&#1077;&#1090;&#1089;&#1082;&#1080;&#1081;(+)&#1089;&#1072;&#1076;%20&#1040;.%20&#1060;&#1080;&#1083;&#1080;&#1087;&#1087;&#1077;&#1085;&#1082;&#1086;.mp3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&#1052;&#1091;&#1079;&#1099;&#1082;&#1072;%20&#1074;%20&#1076;.&#1089;&#1072;&#1076;&#1091;\&#1084;&#1091;&#1079;&#1099;&#1082;&#1072;%20&#1080;%20&#1087;&#1077;&#1089;&#1085;&#1080;%202%20&#1084;&#1083;%202018\24.&#1044;&#1077;&#1090;&#1089;&#1082;&#1080;&#1081;(+)&#1089;&#1072;&#1076;%20&#1040;.%20&#1060;&#1080;&#1083;&#1080;&#1087;&#1087;&#1077;&#1085;&#1082;&#1086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447800" y="609600"/>
            <a:ext cx="7239000" cy="1524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МОАУ СОШ №24 г.Орска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дошкольная группа 4корпус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Средняя группа «</a:t>
            </a:r>
            <a:r>
              <a:rPr lang="ru-RU" sz="28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Капитошки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6324600" y="3962400"/>
            <a:ext cx="1676400" cy="18288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Юдина Валентина Николаевна</a:t>
            </a: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477000" y="2667000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105400"/>
            <a:ext cx="717804" cy="6858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65421">
            <a:off x="2262118" y="443064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6800"/>
            <a:ext cx="877316" cy="838200"/>
          </a:xfrm>
          <a:prstGeom prst="rect">
            <a:avLst/>
          </a:prstGeom>
        </p:spPr>
      </p:pic>
      <p:pic>
        <p:nvPicPr>
          <p:cNvPr id="14" name="Рисунок 13" descr="IMG_20190719_0943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0200" y="2133600"/>
            <a:ext cx="4648200" cy="35814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181600"/>
            <a:ext cx="877316" cy="8382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9485">
            <a:off x="3237678" y="4959238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3823">
            <a:off x="1006381" y="4370850"/>
            <a:ext cx="1196340" cy="1143000"/>
          </a:xfrm>
          <a:prstGeom prst="rect">
            <a:avLst/>
          </a:prstGeom>
        </p:spPr>
      </p:pic>
      <p:pic>
        <p:nvPicPr>
          <p:cNvPr id="20" name="24.Детский(+)сад А. Филиппен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381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Осенью!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062">
            <a:off x="533400" y="3124200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2340337" y="4186258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8127">
            <a:off x="585197" y="1578569"/>
            <a:ext cx="877316" cy="838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479543" y="4334169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4150213" y="1216033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7159672" y="5124545"/>
            <a:ext cx="1196340" cy="1143000"/>
          </a:xfrm>
          <a:prstGeom prst="rect">
            <a:avLst/>
          </a:prstGeom>
        </p:spPr>
      </p:pic>
      <p:pic>
        <p:nvPicPr>
          <p:cNvPr id="25" name="Содержимое 24" descr="IMG_20191002_11350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00200" y="1219200"/>
            <a:ext cx="6324600" cy="4267200"/>
          </a:xfr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4141823" y="4828948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200078" y="768237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381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Зимой!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062">
            <a:off x="512320" y="2577846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2340337" y="4186258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668">
            <a:off x="918679" y="1237094"/>
            <a:ext cx="877316" cy="838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479543" y="4334169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4150213" y="1216033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7159672" y="5124545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4141823" y="4828948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20" name="Содержимое 19" descr="IMG_20190307_10033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33600" y="990600"/>
            <a:ext cx="4953000" cy="47244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381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И конечно же весной!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062">
            <a:off x="512320" y="2577846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2340337" y="4186258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668">
            <a:off x="918679" y="1237094"/>
            <a:ext cx="877316" cy="838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479543" y="4334169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4150213" y="1216033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7159672" y="5124545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1" name="Содержимое 20" descr="IMG_20190508_09385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676400" y="1295400"/>
            <a:ext cx="5852583" cy="4389437"/>
          </a:xfr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3955864" y="5108275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200078" y="768237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5334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Любим мы стихи читать и награды получать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668">
            <a:off x="766277" y="1313294"/>
            <a:ext cx="877316" cy="8382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3062">
            <a:off x="512320" y="2577846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4141823" y="4828948"/>
            <a:ext cx="1196340" cy="1143000"/>
          </a:xfrm>
          <a:prstGeom prst="rect">
            <a:avLst/>
          </a:prstGeom>
        </p:spPr>
      </p:pic>
      <p:pic>
        <p:nvPicPr>
          <p:cNvPr id="25" name="Рисунок 24" descr="IMG_20190322_0956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1066800"/>
            <a:ext cx="3105150" cy="3810000"/>
          </a:xfrm>
          <a:prstGeom prst="rect">
            <a:avLst/>
          </a:prstGeom>
        </p:spPr>
      </p:pic>
      <p:pic>
        <p:nvPicPr>
          <p:cNvPr id="21" name="Содержимое 20" descr="IMG_20190322_10100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4114800" y="1600200"/>
            <a:ext cx="3292078" cy="4389437"/>
          </a:xfr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3845413" y="911234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260015" y="3598272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1806937" y="3424258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4997587" y="5186239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5334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Праздники мы тоже любим!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1806937" y="3424258"/>
            <a:ext cx="1196340" cy="1143000"/>
          </a:xfrm>
          <a:prstGeom prst="rect">
            <a:avLst/>
          </a:prstGeom>
        </p:spPr>
      </p:pic>
      <p:pic>
        <p:nvPicPr>
          <p:cNvPr id="23" name="Содержимое 22" descr="IMG-689f62bdf676a2f632be3542e9249b45-V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43000" y="1219200"/>
            <a:ext cx="3048000" cy="4389437"/>
          </a:xfr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6" name="Рисунок 25" descr="IMG-06c98aca8a49381d36a1db694c94cd49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19200"/>
            <a:ext cx="3124200" cy="43434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3845414" y="1368434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031415" y="4512673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4141823" y="4828948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6978787" y="3586039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3348">
            <a:off x="436119" y="250164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668">
            <a:off x="842477" y="4970894"/>
            <a:ext cx="877316" cy="8382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Удивим и рассмешим!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1806937" y="3424258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3845414" y="1368434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031415" y="4512673"/>
            <a:ext cx="1196340" cy="1143000"/>
          </a:xfrm>
          <a:prstGeom prst="rect">
            <a:avLst/>
          </a:prstGeom>
        </p:spPr>
      </p:pic>
      <p:pic>
        <p:nvPicPr>
          <p:cNvPr id="21" name="Содержимое 20" descr="IMG-c560f262bf6046d39b5d83f7952194e7-V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19200" y="1371600"/>
            <a:ext cx="6781800" cy="4267199"/>
          </a:xfr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4141823" y="4828948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6597789" y="4500438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017">
            <a:off x="1184577" y="5072939"/>
            <a:ext cx="877316" cy="8382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3348">
            <a:off x="436119" y="2501646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44066">
            <a:off x="7200078" y="768237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Мам поздравим и станцуем!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1806937" y="3424258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3845414" y="1368434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3348">
            <a:off x="436119" y="2501646"/>
            <a:ext cx="1196340" cy="1143000"/>
          </a:xfrm>
          <a:prstGeom prst="rect">
            <a:avLst/>
          </a:prstGeom>
        </p:spPr>
      </p:pic>
      <p:pic>
        <p:nvPicPr>
          <p:cNvPr id="20" name="Содержимое 19" descr="IMG_20190328_09565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447800" y="1371600"/>
            <a:ext cx="6477000" cy="4038600"/>
          </a:xfr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6597789" y="4500438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5175063" y="4727275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5581">
            <a:off x="2187793" y="5016571"/>
            <a:ext cx="877316" cy="838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488615" y="4817471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4406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017">
            <a:off x="1316620" y="4594264"/>
            <a:ext cx="877316" cy="8382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19" descr="IMG-da57987c281b6baffdc29706a4eb0c00-V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685800"/>
            <a:ext cx="7467600" cy="5227637"/>
          </a:xfr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79974">
            <a:off x="4169137" y="5253059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87370">
            <a:off x="6436214" y="5330834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277946">
            <a:off x="3031415" y="4512673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33959">
            <a:off x="5403664" y="4574875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16997">
            <a:off x="7359786" y="5110039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9134">
            <a:off x="7752086" y="4427626"/>
            <a:ext cx="877316" cy="838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0977">
            <a:off x="1425793" y="5321372"/>
            <a:ext cx="877316" cy="8382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4406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82408">
            <a:off x="386279" y="3749635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410200"/>
            <a:ext cx="717804" cy="685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5334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Это наши игровые центры группы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99957">
            <a:off x="3864337" y="1214458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6436214" y="5330834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2193216" y="4436471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33959">
            <a:off x="6089464" y="4574874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7359786" y="5110039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789134">
            <a:off x="7752086" y="4427626"/>
            <a:ext cx="877316" cy="838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0977">
            <a:off x="1425793" y="5321372"/>
            <a:ext cx="877316" cy="8382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410200"/>
            <a:ext cx="717804" cy="685800"/>
          </a:xfrm>
          <a:prstGeom prst="rect">
            <a:avLst/>
          </a:prstGeom>
        </p:spPr>
      </p:pic>
      <p:pic>
        <p:nvPicPr>
          <p:cNvPr id="21" name="Содержимое 20" descr="IMG_20200131_11440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33400" y="990600"/>
            <a:ext cx="2667000" cy="3551237"/>
          </a:xfrm>
        </p:spPr>
      </p:pic>
      <p:pic>
        <p:nvPicPr>
          <p:cNvPr id="23" name="Рисунок 22" descr="IMG_20200131_114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2362200"/>
            <a:ext cx="2667000" cy="3429000"/>
          </a:xfrm>
          <a:prstGeom prst="rect">
            <a:avLst/>
          </a:prstGeom>
        </p:spPr>
      </p:pic>
      <p:pic>
        <p:nvPicPr>
          <p:cNvPr id="25" name="Рисунок 24" descr="IMG_20200131_1150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1066800"/>
            <a:ext cx="2571750" cy="37338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2408">
            <a:off x="157679" y="4283034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7946">
            <a:off x="3031415" y="4512673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33959">
            <a:off x="5403664" y="4574875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4406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410200"/>
            <a:ext cx="717804" cy="685800"/>
          </a:xfrm>
          <a:prstGeom prst="rect">
            <a:avLst/>
          </a:prstGeom>
        </p:spPr>
      </p:pic>
      <p:pic>
        <p:nvPicPr>
          <p:cNvPr id="21" name="Содержимое 20" descr="IMG_20200131_11494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62000" y="609600"/>
            <a:ext cx="2514600" cy="2514600"/>
          </a:xfr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2408">
            <a:off x="386279" y="3749635"/>
            <a:ext cx="1196340" cy="1143000"/>
          </a:xfrm>
          <a:prstGeom prst="rect">
            <a:avLst/>
          </a:prstGeom>
        </p:spPr>
      </p:pic>
      <p:pic>
        <p:nvPicPr>
          <p:cNvPr id="25" name="Рисунок 24" descr="IMG_20200131_1147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609600"/>
            <a:ext cx="2514600" cy="2590800"/>
          </a:xfrm>
          <a:prstGeom prst="rect">
            <a:avLst/>
          </a:prstGeom>
        </p:spPr>
      </p:pic>
      <p:pic>
        <p:nvPicPr>
          <p:cNvPr id="23" name="Рисунок 22" descr="IMG_20200131_1151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3124200"/>
            <a:ext cx="2895600" cy="2590800"/>
          </a:xfrm>
          <a:prstGeom prst="rect">
            <a:avLst/>
          </a:prstGeom>
        </p:spPr>
      </p:pic>
      <p:pic>
        <p:nvPicPr>
          <p:cNvPr id="26" name="Рисунок 25" descr="IMG_20200131_1147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10200" y="3200400"/>
            <a:ext cx="3048000" cy="25146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76513">
            <a:off x="4331928" y="3003172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87370">
            <a:off x="3921613" y="5102233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0977">
            <a:off x="337335" y="2701185"/>
            <a:ext cx="877316" cy="8382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82815">
            <a:off x="7294887" y="5418227"/>
            <a:ext cx="877316" cy="8382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60694">
            <a:off x="6521586" y="2138238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934200" cy="7620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серьёзные ребята, </a:t>
            </a:r>
            <a:b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заниматься нам не лень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Содержимое 19" descr="IMG_20190910_0935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5708" y="1371601"/>
            <a:ext cx="5852583" cy="4419599"/>
          </a:xfr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666678" y="4349637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105400"/>
            <a:ext cx="717804" cy="6858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65421">
            <a:off x="5351120" y="501004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066800"/>
            <a:ext cx="877316" cy="838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181600"/>
            <a:ext cx="877316" cy="8382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9485">
            <a:off x="3237678" y="4959238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3823">
            <a:off x="777780" y="3075449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IMG_20200131_114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276600"/>
            <a:ext cx="3048000" cy="2286000"/>
          </a:xfrm>
          <a:prstGeom prst="rect">
            <a:avLst/>
          </a:prstGeom>
        </p:spPr>
      </p:pic>
      <p:pic>
        <p:nvPicPr>
          <p:cNvPr id="30" name="Рисунок 29" descr="IMG_20200131_1148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685800"/>
            <a:ext cx="2286000" cy="2590800"/>
          </a:xfrm>
          <a:prstGeom prst="rect">
            <a:avLst/>
          </a:prstGeom>
        </p:spPr>
      </p:pic>
      <p:pic>
        <p:nvPicPr>
          <p:cNvPr id="29" name="Рисунок 28" descr="IMG_20200131_1149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0" y="3276600"/>
            <a:ext cx="3124200" cy="2209800"/>
          </a:xfrm>
          <a:prstGeom prst="rect">
            <a:avLst/>
          </a:prstGeom>
        </p:spPr>
      </p:pic>
      <p:pic>
        <p:nvPicPr>
          <p:cNvPr id="28" name="Содержимое 27" descr="IMG_20200131_114838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838200" y="609600"/>
            <a:ext cx="2257425" cy="2667000"/>
          </a:xfr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10311">
            <a:off x="1355014" y="5122272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33959">
            <a:off x="5403664" y="4574875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44066">
            <a:off x="7200078" y="768237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5410200"/>
            <a:ext cx="717804" cy="6858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82408">
            <a:off x="386279" y="3749635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376513">
            <a:off x="2884128" y="2317371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887370">
            <a:off x="3921613" y="5102233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20977">
            <a:off x="337335" y="2701185"/>
            <a:ext cx="877316" cy="8382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82815">
            <a:off x="7294887" y="5418227"/>
            <a:ext cx="877316" cy="838200"/>
          </a:xfrm>
          <a:prstGeom prst="rect">
            <a:avLst/>
          </a:prstGeom>
        </p:spPr>
      </p:pic>
      <p:pic>
        <p:nvPicPr>
          <p:cNvPr id="32" name="Рисунок 31" descr="IMG_20200131_11445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9800" y="685800"/>
            <a:ext cx="2514600" cy="2590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IMG_20200114_1011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762000"/>
            <a:ext cx="2514600" cy="2895600"/>
          </a:xfrm>
          <a:prstGeom prst="rect">
            <a:avLst/>
          </a:prstGeom>
        </p:spPr>
      </p:pic>
      <p:pic>
        <p:nvPicPr>
          <p:cNvPr id="25" name="Рисунок 24" descr="IMG_20200131_1147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533400"/>
            <a:ext cx="2495550" cy="2895600"/>
          </a:xfrm>
          <a:prstGeom prst="rect">
            <a:avLst/>
          </a:prstGeom>
        </p:spPr>
      </p:pic>
      <p:pic>
        <p:nvPicPr>
          <p:cNvPr id="21" name="Содержимое 20" descr="IMG_20200131_11521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85800" y="609600"/>
            <a:ext cx="2390775" cy="2743200"/>
          </a:xfr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620000" cy="762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3959">
            <a:off x="5403664" y="4574875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0768">
            <a:off x="4243483" y="5475221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410200"/>
            <a:ext cx="717804" cy="6858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82408">
            <a:off x="386279" y="3749635"/>
            <a:ext cx="1196340" cy="11430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20977">
            <a:off x="337335" y="2701185"/>
            <a:ext cx="877316" cy="838200"/>
          </a:xfrm>
          <a:prstGeom prst="rect">
            <a:avLst/>
          </a:prstGeom>
        </p:spPr>
      </p:pic>
      <p:pic>
        <p:nvPicPr>
          <p:cNvPr id="26" name="Рисунок 25" descr="IMG_20200117_1520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76400" y="3276600"/>
            <a:ext cx="3276600" cy="2438400"/>
          </a:xfrm>
          <a:prstGeom prst="rect">
            <a:avLst/>
          </a:prstGeom>
        </p:spPr>
      </p:pic>
      <p:pic>
        <p:nvPicPr>
          <p:cNvPr id="27" name="Рисунок 26" descr="IMG_20200114_1009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57800" y="3200400"/>
            <a:ext cx="3276600" cy="2590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4.Детский(+)сад А. Филиппен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" name="Рисунок 19" descr="IMG_20190809_1148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1676400"/>
            <a:ext cx="4953000" cy="4495800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1447800" y="609600"/>
            <a:ext cx="7239000" cy="6858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6324600" y="3962400"/>
            <a:ext cx="1676400" cy="1828800"/>
          </a:xfrm>
        </p:spPr>
        <p:txBody>
          <a:bodyPr>
            <a:normAutofit/>
          </a:bodyPr>
          <a:lstStyle/>
          <a:p>
            <a:pPr algn="l"/>
            <a:r>
              <a:rPr lang="ru-RU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38776">
            <a:off x="6477000" y="2667000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5791200"/>
            <a:ext cx="717804" cy="6858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65421">
            <a:off x="6341719" y="4095646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066800"/>
            <a:ext cx="877316" cy="838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5562600"/>
            <a:ext cx="877316" cy="8382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69485">
            <a:off x="5715523" y="5459969"/>
            <a:ext cx="1196340" cy="11430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3823">
            <a:off x="472981" y="2770649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934200" cy="4572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Любим мы считать и строить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38776">
            <a:off x="7428678" y="1454037"/>
            <a:ext cx="1196340" cy="11430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6" name="Содержимое 15" descr="IMG_20190408_09191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66800" y="1066800"/>
            <a:ext cx="2712839" cy="2438400"/>
          </a:xfr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3823">
            <a:off x="701580" y="3151649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21" name="Рисунок 20" descr="IMG_20190212_0858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1066800"/>
            <a:ext cx="3276600" cy="2438400"/>
          </a:xfrm>
          <a:prstGeom prst="rect">
            <a:avLst/>
          </a:prstGeom>
        </p:spPr>
      </p:pic>
      <p:pic>
        <p:nvPicPr>
          <p:cNvPr id="22" name="Рисунок 21" descr="IMG_20181122_1052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3505200"/>
            <a:ext cx="2514600" cy="2362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23" name="Рисунок 22" descr="IMG_20181030_0924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24400" y="3505200"/>
            <a:ext cx="2724150" cy="2362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1156">
            <a:off x="4817720" y="5238646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38776">
            <a:off x="7581078" y="5340236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97335">
            <a:off x="7191615" y="3267720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029200"/>
            <a:ext cx="717804" cy="6858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934200" cy="45720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Рисовать, лепить и петь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029200"/>
            <a:ext cx="717804" cy="685800"/>
          </a:xfrm>
          <a:prstGeom prst="rect">
            <a:avLst/>
          </a:prstGeom>
        </p:spPr>
      </p:pic>
      <p:pic>
        <p:nvPicPr>
          <p:cNvPr id="25" name="Содержимое 24" descr="IMG_20191007_09394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66800" y="1295400"/>
            <a:ext cx="3292078" cy="4389437"/>
          </a:xfr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3823">
            <a:off x="472980" y="4751849"/>
            <a:ext cx="1196340" cy="1143000"/>
          </a:xfrm>
          <a:prstGeom prst="rect">
            <a:avLst/>
          </a:prstGeom>
        </p:spPr>
      </p:pic>
      <p:pic>
        <p:nvPicPr>
          <p:cNvPr id="26" name="Рисунок 25" descr="IMG_20200130_1542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1371600"/>
            <a:ext cx="3200400" cy="4267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1156">
            <a:off x="4817720" y="5238646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3923478" y="920637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7274413" y="987433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7047678" y="4806837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752600" y="762000"/>
            <a:ext cx="2209800" cy="838200"/>
          </a:xfrm>
        </p:spPr>
        <p:txBody>
          <a:bodyPr>
            <a:noAutofit/>
          </a:bodyPr>
          <a:lstStyle/>
          <a:p>
            <a:pPr algn="l"/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38776">
            <a:off x="3923478" y="920637"/>
            <a:ext cx="1196340" cy="1143000"/>
          </a:xfrm>
          <a:prstGeom prst="rect">
            <a:avLst/>
          </a:prstGeom>
        </p:spPr>
      </p:pic>
      <p:pic>
        <p:nvPicPr>
          <p:cNvPr id="20" name="Содержимое 19" descr="IMG_20190722_09551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14400" y="609600"/>
            <a:ext cx="3048000" cy="2789237"/>
          </a:xfr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93129">
            <a:off x="2285326" y="3075168"/>
            <a:ext cx="1196340" cy="1143000"/>
          </a:xfrm>
          <a:prstGeom prst="rect">
            <a:avLst/>
          </a:prstGeom>
        </p:spPr>
      </p:pic>
      <p:pic>
        <p:nvPicPr>
          <p:cNvPr id="21" name="Рисунок 20" descr="IMG_20191002_103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2819400"/>
            <a:ext cx="2952750" cy="29718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1156">
            <a:off x="4871334" y="4036919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38776">
            <a:off x="6285678" y="4425838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MG_20190726_0933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5400" y="533400"/>
            <a:ext cx="3181350" cy="37338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1242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87370">
            <a:off x="3997813" y="5026034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4572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В группе весело играем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029200"/>
            <a:ext cx="717804" cy="6858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1156">
            <a:off x="4817720" y="5238646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7274413" y="987433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419600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666678" y="4349637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3567970" y="4896093"/>
            <a:ext cx="1196340" cy="1143000"/>
          </a:xfrm>
          <a:prstGeom prst="rect">
            <a:avLst/>
          </a:prstGeom>
        </p:spPr>
      </p:pic>
      <p:pic>
        <p:nvPicPr>
          <p:cNvPr id="20" name="Содержимое 19" descr="IMG_20191126_16435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38200" y="1066801"/>
            <a:ext cx="3048000" cy="4038600"/>
          </a:xfrm>
        </p:spPr>
      </p:pic>
      <p:pic>
        <p:nvPicPr>
          <p:cNvPr id="21" name="Рисунок 20" descr="IMG_20191126_1646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8600" y="1066800"/>
            <a:ext cx="2800350" cy="40386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4572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Правила все соблюдаем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029200"/>
            <a:ext cx="717804" cy="6858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1156">
            <a:off x="4817720" y="5238646"/>
            <a:ext cx="1196340" cy="11430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7274413" y="987433"/>
            <a:ext cx="1196340" cy="11430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22" name="Содержимое 21" descr="IMG_20191120_10595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066800" y="1066800"/>
            <a:ext cx="2847975" cy="3810000"/>
          </a:xfr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419600"/>
            <a:ext cx="1196340" cy="1143000"/>
          </a:xfrm>
          <a:prstGeom prst="rect">
            <a:avLst/>
          </a:prstGeom>
        </p:spPr>
      </p:pic>
      <p:pic>
        <p:nvPicPr>
          <p:cNvPr id="23" name="Рисунок 22" descr="IMG_20191120_161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1295400"/>
            <a:ext cx="3048000" cy="40386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666678" y="4349637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3567970" y="4896093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4572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Запеканку любим очень!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562600"/>
            <a:ext cx="877316" cy="8382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029200"/>
            <a:ext cx="717804" cy="6858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0251">
            <a:off x="386743" y="1924709"/>
            <a:ext cx="877316" cy="838200"/>
          </a:xfrm>
          <a:prstGeom prst="rect">
            <a:avLst/>
          </a:prstGeom>
        </p:spPr>
      </p:pic>
      <p:pic>
        <p:nvPicPr>
          <p:cNvPr id="25" name="Содержимое 24" descr="IMG_20190130_08323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90600" y="1066800"/>
            <a:ext cx="3292078" cy="3779837"/>
          </a:xfr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657600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2340337" y="4186258"/>
            <a:ext cx="1196340" cy="1143000"/>
          </a:xfrm>
          <a:prstGeom prst="rect">
            <a:avLst/>
          </a:prstGeom>
        </p:spPr>
      </p:pic>
      <p:pic>
        <p:nvPicPr>
          <p:cNvPr id="26" name="Рисунок 25" descr="IMG_20190130_0832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2057400"/>
            <a:ext cx="3105150" cy="41148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4150213" y="1216033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742878" y="1301636"/>
            <a:ext cx="1196340" cy="11430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1156">
            <a:off x="4185532" y="5256119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01638">
            <a:off x="6473871" y="5124544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620000" cy="8382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На прогулке просто класс!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Летом!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572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2725" flipH="1">
            <a:off x="8108370" y="182444"/>
            <a:ext cx="870204" cy="831405"/>
          </a:xfrm>
          <a:prstGeom prst="rect">
            <a:avLst/>
          </a:prstGeom>
        </p:spPr>
      </p:pic>
      <p:pic>
        <p:nvPicPr>
          <p:cNvPr id="19" name="Рисунок 18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657600"/>
            <a:ext cx="1196340" cy="1143000"/>
          </a:xfrm>
          <a:prstGeom prst="rect">
            <a:avLst/>
          </a:prstGeom>
        </p:spPr>
      </p:pic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79974">
            <a:off x="2340337" y="4186258"/>
            <a:ext cx="1196340" cy="1143000"/>
          </a:xfrm>
          <a:prstGeom prst="rect">
            <a:avLst/>
          </a:prstGeom>
        </p:spPr>
      </p:pic>
      <p:pic>
        <p:nvPicPr>
          <p:cNvPr id="20" name="Содержимое 19" descr="IMG_20190722_09533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14400" y="1066800"/>
            <a:ext cx="3543300" cy="4343400"/>
          </a:xfr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876800"/>
            <a:ext cx="717804" cy="6858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58749">
            <a:off x="1981200" y="4876800"/>
            <a:ext cx="877316" cy="838200"/>
          </a:xfrm>
          <a:prstGeom prst="rect">
            <a:avLst/>
          </a:prstGeom>
        </p:spPr>
      </p:pic>
      <p:pic>
        <p:nvPicPr>
          <p:cNvPr id="13" name="Рисунок 12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8127">
            <a:off x="432797" y="2873969"/>
            <a:ext cx="877316" cy="838200"/>
          </a:xfrm>
          <a:prstGeom prst="rect">
            <a:avLst/>
          </a:prstGeom>
        </p:spPr>
      </p:pic>
      <p:pic>
        <p:nvPicPr>
          <p:cNvPr id="17" name="Рисунок 1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77946">
            <a:off x="3479543" y="4334169"/>
            <a:ext cx="1196340" cy="1143000"/>
          </a:xfrm>
          <a:prstGeom prst="rect">
            <a:avLst/>
          </a:prstGeom>
        </p:spPr>
      </p:pic>
      <p:pic>
        <p:nvPicPr>
          <p:cNvPr id="21" name="Рисунок 20" descr="IMG_20190909_205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24400" y="1447800"/>
            <a:ext cx="3483012" cy="4495800"/>
          </a:xfrm>
          <a:prstGeom prst="rect">
            <a:avLst/>
          </a:prstGeom>
        </p:spPr>
      </p:pic>
      <p:pic>
        <p:nvPicPr>
          <p:cNvPr id="18" name="Рисунок 17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7370">
            <a:off x="4150213" y="1216033"/>
            <a:ext cx="1196340" cy="1143000"/>
          </a:xfrm>
          <a:prstGeom prst="rect">
            <a:avLst/>
          </a:prstGeom>
        </p:spPr>
      </p:pic>
      <p:pic>
        <p:nvPicPr>
          <p:cNvPr id="24" name="Рисунок 23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38776">
            <a:off x="6666678" y="463437"/>
            <a:ext cx="1196340" cy="1143000"/>
          </a:xfrm>
          <a:prstGeom prst="rect">
            <a:avLst/>
          </a:prstGeom>
        </p:spPr>
      </p:pic>
      <p:pic>
        <p:nvPicPr>
          <p:cNvPr id="27" name="Рисунок 26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16997">
            <a:off x="7159672" y="5124545"/>
            <a:ext cx="1196340" cy="1143000"/>
          </a:xfrm>
          <a:prstGeom prst="rect">
            <a:avLst/>
          </a:prstGeom>
        </p:spPr>
      </p:pic>
      <p:pic>
        <p:nvPicPr>
          <p:cNvPr id="22" name="Рисунок 21" descr="i (5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6">
            <a:off x="4439624" y="5207074"/>
            <a:ext cx="119634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775</TotalTime>
  <Words>88</Words>
  <PresentationFormat>Экран (4:3)</PresentationFormat>
  <Paragraphs>23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Поток</vt:lpstr>
      <vt:lpstr>Специальное оформление</vt:lpstr>
      <vt:lpstr>  МОАУ СОШ №24 г.Орска                             дошкольная группа 4корпус               Средняя группа «Капитошки»</vt:lpstr>
      <vt:lpstr>Мы серьёзные ребята,                              заниматься нам не лень</vt:lpstr>
      <vt:lpstr>Любим мы считать и строить</vt:lpstr>
      <vt:lpstr>Рисовать, лепить и петь</vt:lpstr>
      <vt:lpstr>Слайд 5</vt:lpstr>
      <vt:lpstr>                      В группе весело играем</vt:lpstr>
      <vt:lpstr>                    Правила все соблюдаем</vt:lpstr>
      <vt:lpstr>                   Запеканку любим очень!</vt:lpstr>
      <vt:lpstr>                   На прогулке просто класс!                                                        Летом!</vt:lpstr>
      <vt:lpstr>                                              Осенью!</vt:lpstr>
      <vt:lpstr>                                             Зимой!</vt:lpstr>
      <vt:lpstr>                                             И конечно же весной!</vt:lpstr>
      <vt:lpstr>   Любим мы стихи читать и награды получать</vt:lpstr>
      <vt:lpstr>                     Праздники мы тоже любим!</vt:lpstr>
      <vt:lpstr>          Удивим и рассмешим! </vt:lpstr>
      <vt:lpstr>             Мам поздравим и станцуем!</vt:lpstr>
      <vt:lpstr> </vt:lpstr>
      <vt:lpstr>              Это наши игровые центры группы</vt:lpstr>
      <vt:lpstr> </vt:lpstr>
      <vt:lpstr> </vt:lpstr>
      <vt:lpstr>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user</cp:lastModifiedBy>
  <cp:revision>73</cp:revision>
  <dcterms:created xsi:type="dcterms:W3CDTF">2014-08-05T08:36:50Z</dcterms:created>
  <dcterms:modified xsi:type="dcterms:W3CDTF">2020-02-04T02:45:20Z</dcterms:modified>
</cp:coreProperties>
</file>