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79" r:id="rId9"/>
    <p:sldId id="280" r:id="rId10"/>
    <p:sldId id="281" r:id="rId11"/>
    <p:sldId id="264" r:id="rId12"/>
    <p:sldId id="283" r:id="rId13"/>
    <p:sldId id="282" r:id="rId14"/>
  </p:sldIdLst>
  <p:sldSz cx="10691813" cy="756126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382" userDrawn="1">
          <p15:clr>
            <a:srgbClr val="A4A3A4"/>
          </p15:clr>
        </p15:guide>
        <p15:guide id="2" pos="33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1" d="100"/>
          <a:sy n="71" d="100"/>
        </p:scale>
        <p:origin x="-792" y="-72"/>
      </p:cViewPr>
      <p:guideLst>
        <p:guide orient="horz" pos="2382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6477" y="1237458"/>
            <a:ext cx="8018860" cy="263244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6477" y="3971414"/>
            <a:ext cx="8018860" cy="182555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C777F-D138-44EA-8691-C38BD9FE6CCF}" type="datetimeFigureOut">
              <a:rPr lang="ru-RU" smtClean="0"/>
              <a:t>29.01.2025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F84AF-BC3C-4472-836C-C486C12A94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C777F-D138-44EA-8691-C38BD9FE6CCF}" type="datetimeFigureOut">
              <a:rPr lang="ru-RU" smtClean="0"/>
              <a:t>29.01.2025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F84AF-BC3C-4472-836C-C486C12A94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651328" y="402568"/>
            <a:ext cx="2305422" cy="64078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35061" y="402568"/>
            <a:ext cx="6782619" cy="6407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C777F-D138-44EA-8691-C38BD9FE6CCF}" type="datetimeFigureOut">
              <a:rPr lang="ru-RU" smtClean="0"/>
              <a:t>29.01.2025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F84AF-BC3C-4472-836C-C486C12A94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C777F-D138-44EA-8691-C38BD9FE6CCF}" type="datetimeFigureOut">
              <a:rPr lang="ru-RU" smtClean="0"/>
              <a:t>29.01.2025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F84AF-BC3C-4472-836C-C486C12A94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9495" y="1885067"/>
            <a:ext cx="9221689" cy="31452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9495" y="5060097"/>
            <a:ext cx="9221689" cy="165402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C777F-D138-44EA-8691-C38BD9FE6CCF}" type="datetimeFigureOut">
              <a:rPr lang="ru-RU" smtClean="0"/>
              <a:t>29.01.2025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F84AF-BC3C-4472-836C-C486C12A94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35063" y="2012836"/>
            <a:ext cx="4544021" cy="47975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12731" y="2012836"/>
            <a:ext cx="4544021" cy="47975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C777F-D138-44EA-8691-C38BD9FE6CCF}" type="datetimeFigureOut">
              <a:rPr lang="ru-RU" smtClean="0"/>
              <a:t>29.01.2025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F84AF-BC3C-4472-836C-C486C12A94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6456" y="402568"/>
            <a:ext cx="9221689" cy="14614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36456" y="1853561"/>
            <a:ext cx="4523137" cy="9084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36456" y="2761961"/>
            <a:ext cx="4523137" cy="406242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12732" y="1853561"/>
            <a:ext cx="4545413" cy="9084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412732" y="2761961"/>
            <a:ext cx="4545413" cy="406242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C777F-D138-44EA-8691-C38BD9FE6CCF}" type="datetimeFigureOut">
              <a:rPr lang="ru-RU" smtClean="0"/>
              <a:t>29.01.2025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F84AF-BC3C-4472-836C-C486C12A94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C777F-D138-44EA-8691-C38BD9FE6CCF}" type="datetimeFigureOut">
              <a:rPr lang="ru-RU" smtClean="0"/>
              <a:t>29.01.2025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F84AF-BC3C-4472-836C-C486C12A94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C777F-D138-44EA-8691-C38BD9FE6CCF}" type="datetimeFigureOut">
              <a:rPr lang="ru-RU" smtClean="0"/>
              <a:t>29.01.2025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F84AF-BC3C-4472-836C-C486C12A94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6456" y="504084"/>
            <a:ext cx="3448387" cy="176429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45414" y="1088682"/>
            <a:ext cx="5412731" cy="537339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36456" y="2268379"/>
            <a:ext cx="3448387" cy="420245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C777F-D138-44EA-8691-C38BD9FE6CCF}" type="datetimeFigureOut">
              <a:rPr lang="ru-RU" smtClean="0"/>
              <a:t>29.01.2025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F84AF-BC3C-4472-836C-C486C12A94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6456" y="504084"/>
            <a:ext cx="3448387" cy="176429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45414" y="1088682"/>
            <a:ext cx="5412731" cy="537339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36456" y="2268379"/>
            <a:ext cx="3448387" cy="420245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C777F-D138-44EA-8691-C38BD9FE6CCF}" type="datetimeFigureOut">
              <a:rPr lang="ru-RU" smtClean="0"/>
              <a:t>29.01.2025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F84AF-BC3C-4472-836C-C486C12A94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5064" y="402568"/>
            <a:ext cx="9221689" cy="14614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35064" y="2012836"/>
            <a:ext cx="9221689" cy="47975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735063" y="7008172"/>
            <a:ext cx="2405658" cy="402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AC777F-D138-44EA-8691-C38BD9FE6CCF}" type="datetimeFigureOut">
              <a:rPr lang="ru-RU" smtClean="0"/>
              <a:t>29.01.2025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541665" y="7008172"/>
            <a:ext cx="3608487" cy="402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551094" y="7008172"/>
            <a:ext cx="2405658" cy="402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8F84AF-BC3C-4472-836C-C486C12A940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wall.net/ru/resource/28576063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wall.net/ru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google.com/url?q=https://wordwall.net&amp;sa=D&amp;ust=1596806629719000&amp;usg=AFQjCNGK0Ya5aI0THr0mSZLdi6rc3daz_A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wall.net/ru/resource/28576063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wall.net/ru/resource/28576063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wall.net/ru/resource/28576063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ÐÐ°ÑÑÐ¸Ð½ÐºÐ¸ Ð¿Ð¾ Ð·Ð°Ð¿ÑÐ¾ÑÑ ÐºÐµÐ¹Ñ ÑÐµÑÐ½Ð¾Ð»Ð¾Ð³Ð¸Ñ Ð² Ð´Ð¾Ñ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0784338" cy="756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6475" y="416641"/>
            <a:ext cx="8769834" cy="3872077"/>
          </a:xfrm>
        </p:spPr>
        <p:txBody>
          <a:bodyPr>
            <a:normAutofit/>
          </a:bodyPr>
          <a:lstStyle/>
          <a:p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конкурс дидактических игр и пособий по</a:t>
            </a:r>
            <a:br>
              <a:rPr lang="ru-RU" sz="22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безопасности жизнедеятельности детей дошкольного возраста </a:t>
            </a:r>
            <a:br>
              <a:rPr lang="ru-RU" sz="22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«Авторская находка – 2025».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Обучающая игра по безопасности жизнедеятельности</a:t>
            </a:r>
            <a:b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дошкольного возраста</a:t>
            </a:r>
            <a:b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«Запомни правила поведения в природе»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 ресурса: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обучающая игра на сайте 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</a:t>
            </a:r>
            <a:r>
              <a:rPr lang="en-US" sz="2800" u="sng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  <a:hlinkClick r:id="rId3"/>
              </a:rPr>
              <a:t>https</a:t>
            </a:r>
            <a:r>
              <a:rPr lang="ru-RU" sz="2800" u="sng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  <a:hlinkClick r:id="rId3"/>
              </a:rPr>
              <a:t>://</a:t>
            </a:r>
            <a:r>
              <a:rPr lang="en-US" sz="2800" u="sng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  <a:hlinkClick r:id="rId3"/>
              </a:rPr>
              <a:t>wordwall</a:t>
            </a:r>
            <a:r>
              <a:rPr lang="ru-RU" sz="2800" u="sng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  <a:hlinkClick r:id="rId3"/>
              </a:rPr>
              <a:t>.</a:t>
            </a:r>
            <a:r>
              <a:rPr lang="en-US" sz="2800" u="sng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  <a:hlinkClick r:id="rId3"/>
              </a:rPr>
              <a:t>net</a:t>
            </a:r>
            <a:r>
              <a:rPr lang="ru-RU" sz="2800" u="sng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  <a:hlinkClick r:id="rId3"/>
              </a:rPr>
              <a:t>/</a:t>
            </a:r>
            <a:r>
              <a:rPr lang="en-US" sz="2800" u="sng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  <a:hlinkClick r:id="rId3"/>
              </a:rPr>
              <a:t>ru</a:t>
            </a:r>
            <a:endParaRPr lang="ru-RU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83897" y="4528758"/>
            <a:ext cx="6793302" cy="1876989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Разработала: Юдина Валентина Николаевна </a:t>
            </a:r>
          </a:p>
          <a:p>
            <a:pPr algn="r"/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квалификационная категория</a:t>
            </a:r>
          </a:p>
          <a:p>
            <a:pPr algn="r"/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воспитатель МОАУ СОШ№ 24 г.Орска</a:t>
            </a:r>
          </a:p>
          <a:p>
            <a:pPr algn="r"/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дошкольные группы</a:t>
            </a:r>
          </a:p>
          <a:p>
            <a:pPr algn="r"/>
            <a:r>
              <a:rPr lang="ru-RU" sz="2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220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91813" cy="7561263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5064" y="1"/>
            <a:ext cx="9221689" cy="155103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ыясняем ошибки. Если все выполнено правильно, то на картинке появляется «галочка», если ребенок ошибся, то «крестик».</a:t>
            </a:r>
            <a:endParaRPr lang="ru-RU" sz="28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13647" y="2444307"/>
            <a:ext cx="7863456" cy="46019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54146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91813" cy="7561263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4499" y="185174"/>
            <a:ext cx="9352253" cy="1102179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7.Записываем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результаты в таблицу лидеров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60" r="28635"/>
          <a:stretch/>
        </p:blipFill>
        <p:spPr bwMode="auto">
          <a:xfrm>
            <a:off x="309282" y="1448556"/>
            <a:ext cx="2662517" cy="2424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40" r="14515"/>
          <a:stretch/>
        </p:blipFill>
        <p:spPr bwMode="auto">
          <a:xfrm>
            <a:off x="2618721" y="2660655"/>
            <a:ext cx="3970338" cy="2948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39435" y="3872754"/>
            <a:ext cx="4155141" cy="3294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91813" cy="7561263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154" y="1"/>
            <a:ext cx="9741600" cy="155103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8.В 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заключении игры обязательно напомнить детям  еще раз об основных правилах, обсуждаем, как применять эти правила в повседневной жизни</a:t>
            </a:r>
            <a:endParaRPr lang="ru-RU" sz="28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8870" y="1855694"/>
            <a:ext cx="9009529" cy="52712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2445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91813" cy="7561263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5064" y="402569"/>
            <a:ext cx="9221689" cy="6003179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Источники: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https://wordwall.net/ru/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Иллюстрации предоставлены автоматически системой  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Bing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сервисе 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https://wordwall.net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9966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91813" cy="7561263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5330" y="185420"/>
            <a:ext cx="9221470" cy="636397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Обучающая игра по безопасности жизнедеятельности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дошкольного возраста в природе</a:t>
            </a:r>
            <a:b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b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Пояснительная записка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Ресурс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«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Запомни правила поведения в природе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b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Юдина Валентина Николаевна</a:t>
            </a:r>
            <a:b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МОАУ СОШ№24 г.Орска дошкольные группы</a:t>
            </a:r>
            <a:b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 ресурса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8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учебно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дидактический материал </a:t>
            </a:r>
            <a:b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 участников игры: 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дошкольники 6-7 лет.</a:t>
            </a:r>
            <a:b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Группа: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подготовительная.</a:t>
            </a:r>
            <a:b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 ресурса: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обучающая игра на сайте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</a:t>
            </a:r>
            <a:r>
              <a:rPr lang="en-US" sz="2800" u="sng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  <a:hlinkClick r:id="rId3"/>
              </a:rPr>
              <a:t>https</a:t>
            </a:r>
            <a:r>
              <a:rPr lang="ru-RU" sz="2800" u="sng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  <a:hlinkClick r:id="rId3"/>
              </a:rPr>
              <a:t>://</a:t>
            </a:r>
            <a:r>
              <a:rPr lang="en-US" sz="2800" u="sng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  <a:hlinkClick r:id="rId3"/>
              </a:rPr>
              <a:t>wordwall</a:t>
            </a:r>
            <a:r>
              <a:rPr lang="ru-RU" sz="2800" u="sng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  <a:hlinkClick r:id="rId3"/>
              </a:rPr>
              <a:t>.</a:t>
            </a:r>
            <a:r>
              <a:rPr lang="en-US" sz="2800" u="sng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  <a:hlinkClick r:id="rId3"/>
              </a:rPr>
              <a:t>net</a:t>
            </a:r>
            <a:r>
              <a:rPr lang="ru-RU" sz="2800" u="sng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  <a:hlinkClick r:id="rId3"/>
              </a:rPr>
              <a:t>/</a:t>
            </a:r>
            <a:r>
              <a:rPr lang="en-US" sz="2800" u="sng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  <a:hlinkClick r:id="rId3"/>
              </a:rPr>
              <a:t>ru</a:t>
            </a:r>
            <a:r>
              <a:rPr lang="ru-RU" sz="2800" u="sng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  <a:hlinkClick r:id="rId3"/>
              </a:rPr>
              <a:t>/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91813" cy="7561263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5064" y="402568"/>
            <a:ext cx="9221689" cy="6623591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Ссылка на игру:</a:t>
            </a:r>
            <a:r>
              <a:rPr lang="ru-RU" sz="2800" b="1" dirty="0" smtClean="0">
                <a:solidFill>
                  <a:schemeClr val="bg1"/>
                </a:solidFill>
              </a:rPr>
              <a:t/>
            </a:r>
            <a:br>
              <a:rPr lang="ru-RU" sz="2800" b="1" dirty="0" smtClean="0">
                <a:solidFill>
                  <a:schemeClr val="bg1"/>
                </a:solidFill>
              </a:rPr>
            </a:br>
            <a:r>
              <a:rPr lang="ru-RU" sz="2800" b="1" dirty="0" smtClean="0">
                <a:solidFill>
                  <a:schemeClr val="bg1"/>
                </a:solidFill>
              </a:rPr>
              <a:t/>
            </a:r>
            <a:br>
              <a:rPr lang="ru-RU" sz="2800" b="1" dirty="0" smtClean="0">
                <a:solidFill>
                  <a:schemeClr val="bg1"/>
                </a:solidFill>
              </a:rPr>
            </a:br>
            <a:r>
              <a:rPr lang="ru-RU" sz="2800" b="1" dirty="0" smtClean="0">
                <a:solidFill>
                  <a:schemeClr val="bg1"/>
                </a:solidFill>
              </a:rPr>
              <a:t/>
            </a:r>
            <a:br>
              <a:rPr lang="ru-RU" sz="2800" b="1" dirty="0" smtClean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                           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Запомни правила поведения в природе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b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</a:t>
            </a:r>
            <a:r>
              <a:rPr lang="en-US" sz="2800" u="sng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  <a:hlinkClick r:id="rId3"/>
              </a:rPr>
              <a:t>https</a:t>
            </a:r>
            <a:r>
              <a:rPr lang="ru-RU" sz="2800" u="sng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  <a:hlinkClick r:id="rId3"/>
              </a:rPr>
              <a:t>://</a:t>
            </a:r>
            <a:r>
              <a:rPr lang="en-US" sz="2800" u="sng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  <a:hlinkClick r:id="rId3"/>
              </a:rPr>
              <a:t>wordwall</a:t>
            </a:r>
            <a:r>
              <a:rPr lang="ru-RU" sz="2800" u="sng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  <a:hlinkClick r:id="rId3"/>
              </a:rPr>
              <a:t>.</a:t>
            </a:r>
            <a:r>
              <a:rPr lang="en-US" sz="2800" u="sng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  <a:hlinkClick r:id="rId3"/>
              </a:rPr>
              <a:t>net</a:t>
            </a:r>
            <a:r>
              <a:rPr lang="ru-RU" sz="2800" u="sng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  <a:hlinkClick r:id="rId3"/>
              </a:rPr>
              <a:t>/</a:t>
            </a:r>
            <a:r>
              <a:rPr lang="en-US" sz="2800" u="sng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  <a:hlinkClick r:id="rId3"/>
              </a:rPr>
              <a:t>ru</a:t>
            </a:r>
            <a:r>
              <a:rPr lang="ru-RU" sz="2800" u="sng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  <a:hlinkClick r:id="rId3"/>
              </a:rPr>
              <a:t>/</a:t>
            </a:r>
            <a:r>
              <a:rPr lang="en-US" sz="2800" u="sng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  <a:hlinkClick r:id="rId3"/>
              </a:rPr>
              <a:t>resource</a:t>
            </a:r>
            <a:r>
              <a:rPr lang="ru-RU" sz="2800" u="sng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  <a:hlinkClick r:id="rId3"/>
              </a:rPr>
              <a:t>/28576063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ресурса: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для систематизации и закрепления знаний в  совместной и свободной деятельности детей, а так же для использования родителями в домашних условиях.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проверка и систематизация знаний о правилах поведения в природе: в лесу, на лугу, на водоеме летом и зимой; расширение кругозора, развитие познавательного интереса к изучаемой теме, активизация аналитической деятельности. 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</a:br>
            <a:endParaRPr lang="ru-RU" sz="2800" dirty="0">
              <a:solidFill>
                <a:schemeClr val="accent6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91813" cy="7561263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5064" y="0"/>
            <a:ext cx="9221689" cy="7561264"/>
          </a:xfrm>
        </p:spPr>
        <p:txBody>
          <a:bodyPr>
            <a:normAutofit fontScale="90000"/>
          </a:bodyPr>
          <a:lstStyle/>
          <a:p>
            <a:pPr algn="l">
              <a:lnSpc>
                <a:spcPct val="100000"/>
              </a:lnSpc>
            </a:pPr>
            <a:r>
              <a:rPr lang="ru-RU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«Запомни правила поведения в</a:t>
            </a:r>
            <a:br>
              <a:rPr lang="ru-RU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природе»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</a:t>
            </a:r>
            <a:r>
              <a:rPr lang="ru-RU" sz="2700" dirty="0" smtClean="0"/>
              <a:t>     </a:t>
            </a:r>
            <a:r>
              <a:rPr lang="ru-RU" sz="2665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ресурсом</a:t>
            </a:r>
            <a:r>
              <a:rPr lang="ru-RU" sz="2665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br>
              <a:rPr lang="ru-RU" sz="2665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65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r>
              <a:rPr lang="ru-RU" sz="2665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</a:t>
            </a:r>
            <a:r>
              <a:rPr lang="en-US" sz="2665" u="sng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  <a:hlinkClick r:id="rId3"/>
              </a:rPr>
              <a:t>https</a:t>
            </a:r>
            <a:r>
              <a:rPr lang="ru-RU" sz="2665" u="sng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  <a:hlinkClick r:id="rId3"/>
              </a:rPr>
              <a:t>://</a:t>
            </a:r>
            <a:r>
              <a:rPr lang="en-US" sz="2665" u="sng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  <a:hlinkClick r:id="rId3"/>
              </a:rPr>
              <a:t>wordwall</a:t>
            </a:r>
            <a:r>
              <a:rPr lang="ru-RU" sz="2665" u="sng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  <a:hlinkClick r:id="rId3"/>
              </a:rPr>
              <a:t>.</a:t>
            </a:r>
            <a:r>
              <a:rPr lang="en-US" sz="2665" u="sng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  <a:hlinkClick r:id="rId3"/>
              </a:rPr>
              <a:t>net</a:t>
            </a:r>
            <a:r>
              <a:rPr lang="ru-RU" sz="2665" u="sng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  <a:hlinkClick r:id="rId3"/>
              </a:rPr>
              <a:t>/</a:t>
            </a:r>
            <a:r>
              <a:rPr lang="en-US" sz="2665" u="sng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  <a:hlinkClick r:id="rId3"/>
              </a:rPr>
              <a:t>ru</a:t>
            </a:r>
            <a:r>
              <a:rPr lang="ru-RU" sz="2665" u="sng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  <a:hlinkClick r:id="rId3"/>
              </a:rPr>
              <a:t>/</a:t>
            </a:r>
            <a:r>
              <a:rPr lang="en-US" sz="2665" u="sng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  <a:hlinkClick r:id="rId3"/>
              </a:rPr>
              <a:t>resource</a:t>
            </a:r>
            <a:r>
              <a:rPr lang="ru-RU" sz="2665" u="sng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  <a:hlinkClick r:id="rId3"/>
              </a:rPr>
              <a:t>/28576063</a:t>
            </a:r>
            <a:r>
              <a:rPr lang="ru-RU" sz="2665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665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65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Открываем страницу игры, знакомимся с инструкцией и включаемся в игру. </a:t>
            </a:r>
            <a:br>
              <a:rPr lang="ru-RU" sz="2665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65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игры</a:t>
            </a:r>
            <a:r>
              <a:rPr lang="ru-RU" sz="2665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Детям необходимо 16 картинок, на которых изображены опасные ситуации в природе  разложить на 4 вида правил</a:t>
            </a:r>
            <a:r>
              <a:rPr lang="ru-RU" sz="2665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поведения в природе</a:t>
            </a:r>
            <a:r>
              <a:rPr lang="ru-RU" sz="2665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br>
              <a:rPr lang="ru-RU" sz="2665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65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правила поведения в лесу;</a:t>
            </a:r>
            <a:br>
              <a:rPr lang="ru-RU" sz="2665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65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правила поведения на лугу;</a:t>
            </a:r>
            <a:br>
              <a:rPr lang="ru-RU" sz="2665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65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правила поведения на водоеме летом;</a:t>
            </a:r>
            <a:br>
              <a:rPr lang="ru-RU" sz="2665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65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 правила поведения на водоеме зимой.</a:t>
            </a:r>
            <a:br>
              <a:rPr lang="ru-RU" sz="2665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65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нажатии на карточку ребенок может прослушать правило соответствующее данной картинке и сделать свой выбор,перетащив картинку в нужную группу</a:t>
            </a:r>
            <a:br>
              <a:rPr lang="ru-RU" sz="2665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65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В концы игры можно проверить ответы, выяснить ошибки  и записать ребенка в таблицу лидеров.                                                                      </a:t>
            </a:r>
            <a:br>
              <a:rPr lang="ru-RU" sz="2665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65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665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5801"/>
            <a:ext cx="10691813" cy="7561263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5064" y="402569"/>
            <a:ext cx="9221689" cy="946827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Групповая сортировка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5625" y="1371529"/>
            <a:ext cx="4999110" cy="2351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05050" y="3926074"/>
            <a:ext cx="5940733" cy="3404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5747657" y="1371529"/>
            <a:ext cx="459812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1.Прежде чем начать игру  необходимо объяснить ребенку инструкцию «Перетащи каждый элемент в его правильную группу»</a:t>
            </a:r>
          </a:p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ребенок все понял, значит можно нажимать на синий квадратик с белым треугольником- это начало игры </a:t>
            </a:r>
            <a:endParaRPr lang="ru-RU" sz="20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85625" y="3723025"/>
            <a:ext cx="3529175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2.Перед ребенком открывается поле с 16 картинками с левой стороны и четыре вида правила поведения в природе с правой стороны.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91813" cy="7561263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6240" y="195943"/>
            <a:ext cx="9646920" cy="1018904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3.Предлагаем ребенку внимательно рассмотреть карточки. На каждой карточке есть звуковой значок, нажимая на него можно прослушать правило, соответствующее изображению.    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91" r="64840" b="13869"/>
          <a:stretch/>
        </p:blipFill>
        <p:spPr bwMode="auto">
          <a:xfrm>
            <a:off x="2578366" y="1815736"/>
            <a:ext cx="6134560" cy="5251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91813" cy="7561263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5064" y="1"/>
            <a:ext cx="9558467" cy="209005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4.Следующий этап – это рассмотреть правую часть. Если ребенок не умеет читать значит взрослый читает каждый вид правил </a:t>
            </a:r>
            <a:b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поведения в природе и обращает    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 на картинку,</a:t>
            </a:r>
            <a:b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которая поможет     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запомнить, где какой вид правил. </a:t>
            </a:r>
            <a:endParaRPr lang="ru-RU" sz="2400" dirty="0">
              <a:solidFill>
                <a:schemeClr val="accent6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Рисунок 4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01" t="10459" b="15790"/>
          <a:stretch/>
        </p:blipFill>
        <p:spPr bwMode="auto">
          <a:xfrm>
            <a:off x="1959429" y="2246811"/>
            <a:ext cx="7171508" cy="47156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91813" cy="7561263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5064" y="232655"/>
            <a:ext cx="9221689" cy="1318375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5.При 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нажатии на карточку ребенок может прослушать правило соответствующее данной картинке и сделать свой 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выбор перетащив 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картинку в нужную группу</a:t>
            </a:r>
            <a:b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1155" y="2272937"/>
            <a:ext cx="8686800" cy="47434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08815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91813" cy="7561263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5064" y="232655"/>
            <a:ext cx="9221689" cy="1318375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6.В конце игры, когда 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карточки будут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перенесены, можно проверить ответы нажав на значок</a:t>
            </a:r>
            <a:b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«Отправить ответы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  <a:endParaRPr lang="ru-RU" sz="28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16143" y="2140995"/>
            <a:ext cx="7672123" cy="45421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1398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221</Words>
  <Application>Microsoft Office PowerPoint</Application>
  <PresentationFormat>Произвольный</PresentationFormat>
  <Paragraphs>23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Муниципальный конкурс дидактических игр и пособий по  безопасности жизнедеятельности детей дошкольного возраста  «Авторская находка – 2025».  Обучающая игра по безопасности жизнедеятельности детей дошкольного возраста   «Запомни правила поведения в природе» Вид ресурса: обучающая игра на сайте   https://wordwall.net/ru</vt:lpstr>
      <vt:lpstr>Обучающая игра по безопасности жизнедеятельности детей дошкольного возраста в природе                            Пояснительная записка Ресурс: «Запомни правила поведения в природе». Подготовила: Юдина Валентина Николаевна Воспитатель МОАУ СОШ№24 г.Орска дошкольные группы Тип ресурса: учебно – дидактический материал  Возраст участников игры: дошкольники 6-7 лет. Группа: подготовительная. Вид ресурса: обучающая игра на сайте    https://wordwall.net/ru/ </vt:lpstr>
      <vt:lpstr>Ссылка на игру:                                « Запомни правила поведения в природе» -              https://wordwall.net/ru/resource/28576063  Использование ресурса: для систематизации и закрепления знаний в  совместной и свободной деятельности детей, а так же для использования родителями в домашних условиях.   Цель: проверка и систематизация знаний о правилах поведения в природе: в лесу, на лугу, на водоеме летом и зимой; расширение кругозора, развитие познавательного интереса к изучаемой теме, активизация аналитической деятельности.   </vt:lpstr>
      <vt:lpstr> Игра «Запомни правила поведения в              природе»                                           Работа с ресурсом -                           https://wordwall.net/ru/resource/28576063              Открываем страницу игры, знакомимся с инструкцией и включаемся в игру.  Правила игры: Детям необходимо 16 картинок, на которых изображены опасные ситуации в природе  разложить на 4 вида правил поведения в природе:  1) правила поведения в лесу; 2) правила поведения на лугу; 3) правила поведения на водоеме летом; 4) правила поведения на водоеме зимой. При нажатии на карточку ребенок может прослушать правило соответствующее данной картинке и сделать свой выбор,перетащив картинку в нужную группу   В концы игры можно проверить ответы, выяснить ошибки  и записать ребенка в таблицу лидеров.                                                                        </vt:lpstr>
      <vt:lpstr>Групповая сортировка</vt:lpstr>
      <vt:lpstr>3.Предлагаем ребенку внимательно рассмотреть карточки. На каждой карточке есть звуковой значок, нажимая на него можно прослушать правило, соответствующее изображению.    </vt:lpstr>
      <vt:lpstr>4.Следующий этап – это рассмотреть правую часть. Если ребенок не умеет читать значит взрослый читает каждый вид правил   поведения в природе и обращает     внимание на картинку,    которая поможет      запомнить, где какой вид правил. </vt:lpstr>
      <vt:lpstr>5.При нажатии на карточку ребенок может прослушать правило соответствующее данной картинке и сделать свой выбор перетащив картинку в нужную группу </vt:lpstr>
      <vt:lpstr>6.В конце игры, когда все карточки будут перенесены, можно проверить ответы нажав на значок  «Отправить ответы». </vt:lpstr>
      <vt:lpstr> Выясняем ошибки. Если все выполнено правильно, то на картинке появляется «галочка», если ребенок ошибся, то «крестик».</vt:lpstr>
      <vt:lpstr>7.Записываем результаты в таблицу лидеров</vt:lpstr>
      <vt:lpstr>  8.В заключении игры обязательно напомнить детям  еще раз об основных правилах, обсуждаем, как применять эти правила в повседневной жизни</vt:lpstr>
      <vt:lpstr>Источники:    https://wordwall.net/ru/ Иллюстрации предоставлены автоматически системой  Bing на сервисе https://wordwall.net  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</dc:title>
  <dc:creator>Михаил</dc:creator>
  <cp:lastModifiedBy>admin</cp:lastModifiedBy>
  <cp:revision>34</cp:revision>
  <dcterms:created xsi:type="dcterms:W3CDTF">2018-09-05T17:55:00Z</dcterms:created>
  <dcterms:modified xsi:type="dcterms:W3CDTF">2025-01-29T17:30:36Z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FDB42F593C154A7A9847FC53B4FB95E4_12</vt:lpwstr>
  </property>
  <property fmtid="{D5CDD505-2E9C-101B-9397-08002B2CF9AE}" pid="3" name="KSOProductBuildVer">
    <vt:lpwstr>1049-12.2.0.19805</vt:lpwstr>
  </property>
</Properties>
</file>