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314F-D6E3-4038-B2A3-9D7F059D3E6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BDE40-7D69-4A6E-BB08-4567276DA2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DE40-7D69-4A6E-BB08-4567276DA2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BDE40-7D69-4A6E-BB08-4567276DA2B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97_top-fon-com-p-fon-dlya-prezentatsii-na-pozharnuyu-temati-5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7031" t="9375" r="10156"/>
          <a:stretch>
            <a:fillRect/>
          </a:stretch>
        </p:blipFill>
        <p:spPr>
          <a:xfrm flipH="1">
            <a:off x="0" y="0"/>
            <a:ext cx="9858375" cy="6858000"/>
          </a:xfrm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286676" cy="328614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Муниципальный конкурс дидактических игр и пособий по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безопасности жизнедеятельности детей дошкольного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возраста «Авторская находка 2023»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«Пожарная машина»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для детей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средней группы»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00694" y="3886200"/>
            <a:ext cx="3429024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Подготовила : Юдина Валентина Николаевна</a:t>
            </a: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воспитатель 1 кв.категории</a:t>
            </a:r>
          </a:p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МОАУ СОШ№24 г.Орска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4100514" cy="2214577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dirty="0" smtClean="0"/>
              <a:t> 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Маленькие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дверцы на кабине машины,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которые скрывают знаки пожарной безопасности</a:t>
            </a:r>
            <a:endParaRPr lang="ru-RU" sz="31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3429000"/>
            <a:ext cx="4500594" cy="278608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верхней части машины находится прозрачный кармашек с лабиринтами, с помощью которых ребенок может выбрать маршрут движения к пожару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IMG20230227151318.jpg"/>
          <p:cNvPicPr>
            <a:picLocks noChangeAspect="1"/>
          </p:cNvPicPr>
          <p:nvPr/>
        </p:nvPicPr>
        <p:blipFill>
          <a:blip r:embed="rId3" cstate="print"/>
          <a:srcRect l="15931" b="17073"/>
          <a:stretch>
            <a:fillRect/>
          </a:stretch>
        </p:blipFill>
        <p:spPr>
          <a:xfrm rot="16200000">
            <a:off x="5420852" y="508444"/>
            <a:ext cx="2874329" cy="2857522"/>
          </a:xfrm>
          <a:prstGeom prst="rect">
            <a:avLst/>
          </a:prstGeom>
        </p:spPr>
      </p:pic>
      <p:pic>
        <p:nvPicPr>
          <p:cNvPr id="8" name="Рисунок 7" descr="IMG20230227151626.jpg"/>
          <p:cNvPicPr>
            <a:picLocks noChangeAspect="1"/>
          </p:cNvPicPr>
          <p:nvPr/>
        </p:nvPicPr>
        <p:blipFill>
          <a:blip r:embed="rId4" cstate="print"/>
          <a:srcRect t="17073"/>
          <a:stretch>
            <a:fillRect/>
          </a:stretch>
        </p:blipFill>
        <p:spPr>
          <a:xfrm rot="16200000">
            <a:off x="5554288" y="3446843"/>
            <a:ext cx="2678897" cy="29289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428605"/>
            <a:ext cx="7358114" cy="642941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Используемые материалы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4500594" cy="5643602"/>
          </a:xfrm>
        </p:spPr>
        <p:txBody>
          <a:bodyPr>
            <a:normAutofit fontScale="62500" lnSpcReduction="20000"/>
          </a:bodyPr>
          <a:lstStyle/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Инструменты 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(ножницы, канцелярский нож, болты, шайбы, клей универсальный)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Основа – картон гофрированный упаковочный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Бумага самоклеющаяся разных цветов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Крышки от соусов  и пластиковых бутылок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Вкручивающиеся гайки серебристого  цвета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Два винта разного размера один большой, другой поменьше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Глитерный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фоамиран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белого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цвета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Цветные картинки:</a:t>
            </a: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-пожарный,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пожарный гидрант , значок заправки и лестница со шлангом;</a:t>
            </a: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-набор инструментов для тушения пожара;</a:t>
            </a: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-набор карточек правил пожарной безопасности;</a:t>
            </a: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-знаки пожарной безопасности;</a:t>
            </a: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-знаний о действиях при пожаре;</a:t>
            </a:r>
          </a:p>
          <a:p>
            <a:pPr lvl="0" indent="22860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-лабиринты с пожарной тематикой.</a:t>
            </a: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IMG202302271645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071547"/>
            <a:ext cx="1785950" cy="2071702"/>
          </a:xfrm>
          <a:prstGeom prst="rect">
            <a:avLst/>
          </a:prstGeom>
        </p:spPr>
      </p:pic>
      <p:pic>
        <p:nvPicPr>
          <p:cNvPr id="10" name="Рисунок 9" descr="IMG202302271643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643314"/>
            <a:ext cx="2143140" cy="1643074"/>
          </a:xfrm>
          <a:prstGeom prst="rect">
            <a:avLst/>
          </a:prstGeom>
        </p:spPr>
      </p:pic>
      <p:pic>
        <p:nvPicPr>
          <p:cNvPr id="7" name="Рисунок 6" descr="IMG202302241304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1571612"/>
            <a:ext cx="1857370" cy="2071702"/>
          </a:xfrm>
          <a:prstGeom prst="rect">
            <a:avLst/>
          </a:prstGeom>
        </p:spPr>
      </p:pic>
      <p:pic>
        <p:nvPicPr>
          <p:cNvPr id="8" name="Рисунок 7" descr="IMG20230224162635.jpg"/>
          <p:cNvPicPr>
            <a:picLocks noChangeAspect="1"/>
          </p:cNvPicPr>
          <p:nvPr/>
        </p:nvPicPr>
        <p:blipFill>
          <a:blip r:embed="rId7" cstate="print"/>
          <a:srcRect r="13636"/>
          <a:stretch>
            <a:fillRect/>
          </a:stretch>
        </p:blipFill>
        <p:spPr>
          <a:xfrm rot="5400000">
            <a:off x="7000880" y="4429144"/>
            <a:ext cx="1357322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886728" cy="928693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Формы работы с </a:t>
            </a:r>
            <a:r>
              <a:rPr lang="ru-RU" sz="4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бизибордом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42910" y="1643050"/>
            <a:ext cx="5214974" cy="3143272"/>
          </a:xfrm>
        </p:spPr>
        <p:txBody>
          <a:bodyPr>
            <a:normAutofit fontScale="92500" lnSpcReduction="10000"/>
          </a:bodyPr>
          <a:lstStyle/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непосредственно-образовательная деятельность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совместная деятельность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индивидуальная деятельность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самостоятельная деятельность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дидактическая игра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Рисунок 8" descr="IMG20230227163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838" y="4198325"/>
            <a:ext cx="3500430" cy="2214554"/>
          </a:xfrm>
          <a:prstGeom prst="rect">
            <a:avLst/>
          </a:prstGeom>
        </p:spPr>
      </p:pic>
      <p:pic>
        <p:nvPicPr>
          <p:cNvPr id="10" name="Рисунок 9" descr="IMG20230227164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428736"/>
            <a:ext cx="2714626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286512" y="500043"/>
            <a:ext cx="2171688" cy="242889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Фото материалы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43438" y="3886200"/>
            <a:ext cx="3128962" cy="685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202302271643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5715008" cy="3643314"/>
          </a:xfrm>
          <a:prstGeom prst="rect">
            <a:avLst/>
          </a:prstGeom>
        </p:spPr>
      </p:pic>
      <p:pic>
        <p:nvPicPr>
          <p:cNvPr id="5" name="Рисунок 4" descr="IMG20230227164545.jpg"/>
          <p:cNvPicPr>
            <a:picLocks noChangeAspect="1"/>
          </p:cNvPicPr>
          <p:nvPr/>
        </p:nvPicPr>
        <p:blipFill>
          <a:blip r:embed="rId4" cstate="print"/>
          <a:srcRect l="18333" t="17073"/>
          <a:stretch>
            <a:fillRect/>
          </a:stretch>
        </p:blipFill>
        <p:spPr>
          <a:xfrm>
            <a:off x="4494258" y="3429000"/>
            <a:ext cx="4221114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74944997_top-fon-com-p-fon-dlya-prezentatsii-na-pozharnuyu-temati-5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7812" t="8333" r="859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9286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Заключение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435294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  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Пользу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«Пожарная машина» для   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  развития ребенка сложно переоценить. Ведь это развитье внимание, память, мышления, мелкой моторики, усидчивости, речи, а не редко 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еще и эмоциональной сферы. Но что может сравнится с игрой сделанной своими 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руками или непосредственно 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вместе с ним, и 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учитывающей 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интересы ребенка.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71437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Пояснительная записка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7129490" cy="35719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Ресурс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: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Бизиборд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«Пожарная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машина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» 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Подготовила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: Юдина Валентина Николаевна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Воспитатель МОАУ СОШ№24 г.Орска дошкольные группы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Тип ресурса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увлекательный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учебно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дидактический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материал для рассказа о важной и нужной профессии пожарного</a:t>
            </a:r>
            <a:r>
              <a:rPr lang="ru-RU" dirty="0" smtClean="0"/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Возраст участников игры: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дошкольники 4-7 лет.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Группа: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средняя,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старшая,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подготовительная группы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Вид ресурса: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 обучающее пособие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20230227164929.jpg"/>
          <p:cNvPicPr>
            <a:picLocks noChangeAspect="1"/>
          </p:cNvPicPr>
          <p:nvPr/>
        </p:nvPicPr>
        <p:blipFill>
          <a:blip r:embed="rId3" cstate="print"/>
          <a:srcRect l="6818" t="10345" b="10344"/>
          <a:stretch>
            <a:fillRect/>
          </a:stretch>
        </p:blipFill>
        <p:spPr>
          <a:xfrm>
            <a:off x="5072066" y="4572008"/>
            <a:ext cx="3571868" cy="1785950"/>
          </a:xfrm>
          <a:prstGeom prst="rect">
            <a:avLst/>
          </a:prstGeom>
        </p:spPr>
      </p:pic>
      <p:pic>
        <p:nvPicPr>
          <p:cNvPr id="8" name="Рисунок 7" descr="IMG20230227163846.jpg"/>
          <p:cNvPicPr>
            <a:picLocks noChangeAspect="1"/>
          </p:cNvPicPr>
          <p:nvPr/>
        </p:nvPicPr>
        <p:blipFill>
          <a:blip r:embed="rId4" cstate="print"/>
          <a:srcRect t="17143" r="3333" b="8571"/>
          <a:stretch>
            <a:fillRect/>
          </a:stretch>
        </p:blipFill>
        <p:spPr>
          <a:xfrm>
            <a:off x="357158" y="4572008"/>
            <a:ext cx="4143404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Актуальность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358246" cy="5786478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 </a:t>
            </a:r>
            <a:r>
              <a:rPr lang="ru-RU" sz="5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Бизиборд</a:t>
            </a:r>
            <a:r>
              <a:rPr lang="ru-RU" sz="50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busy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board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) – развивающая доска (стенд, модуль) со всевозможными кнопками, выключателями, крючками и прочими маленькими «опасностями», которые ребёнку трогать обычно запрещено - это не просто модное веяние. Это полезные игры на усидчивость, внимательность, умение концентрироваться, развитие мышления и мозговой активности</a:t>
            </a:r>
            <a:r>
              <a:rPr lang="ru-RU" sz="3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ru-RU" sz="3800" dirty="0" smtClean="0"/>
              <a:t> </a:t>
            </a:r>
          </a:p>
          <a:p>
            <a:pPr algn="l">
              <a:buFont typeface="Wingdings" pitchFamily="2" charset="2"/>
              <a:buChar char="q"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 первых, при ощупывании прикрепленных на игровые поля элементов тренируются мышцы кистей и пальчиков. Центры мозга, которые отвечают за моторику и речь, расположены рядом – они взаимодействуют друг с другом. Это значит: когда ребенок развивает координацию движений рук, он одновременно активизирует речевые центры мозга. Также развитие мелкой моторики влияет на улучшение логического мышления, памяти, наблюдательности. А  четкие, уверенные движения пальцев – отличный подготовительный этап к рисованию и письму.</a:t>
            </a:r>
          </a:p>
          <a:p>
            <a:pPr algn="l">
              <a:buFont typeface="Wingdings" pitchFamily="2" charset="2"/>
              <a:buChar char="q"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 вторых, работа с 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бизибордами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способствует развитию интеллектуальных способностей. С помощью 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бизиборда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ребенок запоминает названия различных предметов, объектов – всего того, что необходимо для получения базовых знаний.</a:t>
            </a:r>
          </a:p>
          <a:p>
            <a:pPr algn="l">
              <a:buFont typeface="Wingdings" pitchFamily="2" charset="2"/>
              <a:buChar char="q"/>
            </a:pP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третьих, работа с </a:t>
            </a:r>
            <a:r>
              <a:rPr lang="ru-RU" sz="50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бизибордами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способствует</a:t>
            </a:r>
          </a:p>
          <a:p>
            <a:pPr algn="l"/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приобретению 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навыков самообслуживания</a:t>
            </a:r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.</a:t>
            </a:r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5000" dirty="0" smtClean="0">
                <a:latin typeface="Monotype Corsiva" pitchFamily="66" charset="0"/>
              </a:rPr>
              <a:t> </a:t>
            </a:r>
          </a:p>
          <a:p>
            <a:pPr algn="l"/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связи с тем, что </a:t>
            </a:r>
            <a:r>
              <a:rPr lang="ru-RU" sz="5000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бизиборды</a:t>
            </a:r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имеют большой</a:t>
            </a:r>
          </a:p>
          <a:p>
            <a:pPr algn="l"/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развивающий эффект, мне очень хотелось </a:t>
            </a:r>
          </a:p>
          <a:p>
            <a:pPr algn="l"/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иметь такое пособие в своей группе и </a:t>
            </a:r>
          </a:p>
          <a:p>
            <a:pPr algn="l"/>
            <a:r>
              <a:rPr lang="ru-RU" sz="5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применять его в работе с детьми. </a:t>
            </a:r>
          </a:p>
          <a:p>
            <a:pPr algn="l"/>
            <a:endParaRPr lang="ru-RU" sz="42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MG20230227151055.jpg"/>
          <p:cNvPicPr>
            <a:picLocks noChangeAspect="1"/>
          </p:cNvPicPr>
          <p:nvPr/>
        </p:nvPicPr>
        <p:blipFill>
          <a:blip r:embed="rId3" cstate="print"/>
          <a:srcRect t="29033" r="7936"/>
          <a:stretch>
            <a:fillRect/>
          </a:stretch>
        </p:blipFill>
        <p:spPr>
          <a:xfrm>
            <a:off x="5429256" y="4643446"/>
            <a:ext cx="3214710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Дидактические задачи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85852" y="1000108"/>
            <a:ext cx="4357718" cy="4929222"/>
          </a:xfrm>
        </p:spPr>
        <p:txBody>
          <a:bodyPr>
            <a:normAutofit fontScale="92500" lnSpcReduction="20000"/>
          </a:bodyPr>
          <a:lstStyle/>
          <a:p>
            <a:pPr lvl="0" algn="l" fontAlgn="base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Способствует пополнению словарного запаса, развитию мелкой моторики, сенсорного восприятия и формированию познавательного интереса.</a:t>
            </a:r>
          </a:p>
          <a:p>
            <a:pPr lvl="0" algn="l" fontAlgn="base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Помогает организовать занятия по ранней профориентации и патриотическому воспитанию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</a:p>
          <a:p>
            <a:endParaRPr lang="ru-RU" dirty="0"/>
          </a:p>
        </p:txBody>
      </p:sp>
      <p:pic>
        <p:nvPicPr>
          <p:cNvPr id="7" name="Рисунок 6" descr="IMG20230227164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428736"/>
            <a:ext cx="3071816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8596" y="500043"/>
            <a:ext cx="8029604" cy="92869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Методические указания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5429288" cy="49292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«Пожарная машина»не просто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, а еще и увлекательный дидактический материал для рассказа о важной и нужной профессии пожарного.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разработан с учетом зоны ближайшего развития для детей в возрасте от 4 до 7 лет. Учтена потребность ребенка в самостоятельном исследовании и изучении материала, а также добавлены элементы, незнакомые ребенку, они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простимулируют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вопросы к воспитателю и заложат интерес к рассказу о профессии.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Бизиборд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послужит отличной иллюстрацией для разговора о технике безопасности и поведении в чрезвычайных ситуациях.</a:t>
            </a:r>
          </a:p>
          <a:p>
            <a:endParaRPr lang="ru-RU" dirty="0"/>
          </a:p>
        </p:txBody>
      </p:sp>
      <p:pic>
        <p:nvPicPr>
          <p:cNvPr id="9" name="Рисунок 8" descr="IMG202302271642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714488"/>
            <a:ext cx="2214560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Развивающие элементы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1214422"/>
            <a:ext cx="4143404" cy="5214974"/>
          </a:xfrm>
        </p:spPr>
        <p:txBody>
          <a:bodyPr/>
          <a:lstStyle/>
          <a:p>
            <a:pPr lvl="0" algn="l" fontAlgn="base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Большая дверца, за которой ребенок с радостью обнаружит пожарного в форме.</a:t>
            </a:r>
          </a:p>
          <a:p>
            <a:pPr lvl="0" algn="l" fontAlgn="base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Маленькие дверцы, которые скрывают важные детали: пожарный гидрант , значок заправки и лестница со шлангом</a:t>
            </a:r>
          </a:p>
          <a:p>
            <a:pPr algn="l"/>
            <a:endParaRPr lang="ru-RU" sz="2800" dirty="0"/>
          </a:p>
        </p:txBody>
      </p:sp>
      <p:pic>
        <p:nvPicPr>
          <p:cNvPr id="7" name="Рисунок 6" descr="IMG20230227151329.jpg"/>
          <p:cNvPicPr>
            <a:picLocks noChangeAspect="1"/>
          </p:cNvPicPr>
          <p:nvPr/>
        </p:nvPicPr>
        <p:blipFill>
          <a:blip r:embed="rId3" cstate="print"/>
          <a:srcRect l="11408" t="7076" r="4921"/>
          <a:stretch>
            <a:fillRect/>
          </a:stretch>
        </p:blipFill>
        <p:spPr>
          <a:xfrm rot="16200000">
            <a:off x="5049899" y="1165152"/>
            <a:ext cx="2571769" cy="2527434"/>
          </a:xfrm>
          <a:prstGeom prst="rect">
            <a:avLst/>
          </a:prstGeom>
        </p:spPr>
      </p:pic>
      <p:pic>
        <p:nvPicPr>
          <p:cNvPr id="8" name="Рисунок 7" descr="IMG20230227151508.jpg"/>
          <p:cNvPicPr>
            <a:picLocks noChangeAspect="1"/>
          </p:cNvPicPr>
          <p:nvPr/>
        </p:nvPicPr>
        <p:blipFill>
          <a:blip r:embed="rId4" cstate="print"/>
          <a:srcRect r="11022" b="39999"/>
          <a:stretch>
            <a:fillRect/>
          </a:stretch>
        </p:blipFill>
        <p:spPr>
          <a:xfrm rot="16200000">
            <a:off x="5261660" y="3668034"/>
            <a:ext cx="2192579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5243522" cy="2457466"/>
          </a:xfrm>
        </p:spPr>
        <p:txBody>
          <a:bodyPr>
            <a:normAutofit fontScale="90000"/>
          </a:bodyPr>
          <a:lstStyle/>
          <a:p>
            <a:pPr lvl="0" algn="l">
              <a:buFont typeface="Wingdings" pitchFamily="2" charset="2"/>
              <a:buChar char="q"/>
            </a:pPr>
            <a:r>
              <a:rPr lang="ru-RU" dirty="0" smtClean="0"/>
              <a:t> 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Самый важный отсек пожарной машины – с инструментами. Это рельефные изображения , которые не только интересно рассматривать, то и трогать, развивая тактильную чувствительность пальцев. Рассмотрите их вместе с ребенком и проговорите их названия и функции.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7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4786346" cy="17526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Две «змейки» в виде пожарных шлангов для отработки координации движений руки, имитирующие первые прописи. Можно водить бегунки одновременно двумя руками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20230227151754.jpg"/>
          <p:cNvPicPr>
            <a:picLocks noChangeAspect="1"/>
          </p:cNvPicPr>
          <p:nvPr/>
        </p:nvPicPr>
        <p:blipFill>
          <a:blip r:embed="rId4" cstate="print"/>
          <a:srcRect l="6897" r="20688" b="7182"/>
          <a:stretch>
            <a:fillRect/>
          </a:stretch>
        </p:blipFill>
        <p:spPr>
          <a:xfrm>
            <a:off x="5857884" y="3786190"/>
            <a:ext cx="2391953" cy="2299416"/>
          </a:xfrm>
          <a:prstGeom prst="rect">
            <a:avLst/>
          </a:prstGeom>
        </p:spPr>
      </p:pic>
      <p:pic>
        <p:nvPicPr>
          <p:cNvPr id="8" name="Рисунок 7" descr="IMG20230227151549.jpg"/>
          <p:cNvPicPr>
            <a:picLocks noChangeAspect="1"/>
          </p:cNvPicPr>
          <p:nvPr/>
        </p:nvPicPr>
        <p:blipFill>
          <a:blip r:embed="rId5" cstate="print"/>
          <a:srcRect r="12745"/>
          <a:stretch>
            <a:fillRect/>
          </a:stretch>
        </p:blipFill>
        <p:spPr>
          <a:xfrm rot="16200000">
            <a:off x="5778205" y="1079788"/>
            <a:ext cx="2445377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4672018" cy="35719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Вращающиеся круговые элементы с окошком, за которым скрываются картинки, которые важно запомнить в качестве первых знаний о действиях при пожаре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4429156" cy="1752600"/>
          </a:xfrm>
        </p:spPr>
        <p:txBody>
          <a:bodyPr>
            <a:normAutofit fontScale="85000" lnSpcReduction="20000"/>
          </a:bodyPr>
          <a:lstStyle/>
          <a:p>
            <a:pPr lvl="0" algn="l"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Два независимо вращающихся винта – один больше, другой меньше – можно использовать для тренировки движений обеих рук.</a:t>
            </a:r>
          </a:p>
          <a:p>
            <a:endParaRPr lang="ru-RU" dirty="0"/>
          </a:p>
        </p:txBody>
      </p:sp>
      <p:pic>
        <p:nvPicPr>
          <p:cNvPr id="7" name="Рисунок 6" descr="IMG20230227151055.jpg"/>
          <p:cNvPicPr>
            <a:picLocks noChangeAspect="1"/>
          </p:cNvPicPr>
          <p:nvPr/>
        </p:nvPicPr>
        <p:blipFill>
          <a:blip r:embed="rId3" cstate="print"/>
          <a:srcRect l="55000" t="32292" r="15370" b="40625"/>
          <a:stretch>
            <a:fillRect/>
          </a:stretch>
        </p:blipFill>
        <p:spPr>
          <a:xfrm>
            <a:off x="5429256" y="785794"/>
            <a:ext cx="2857520" cy="3157560"/>
          </a:xfrm>
          <a:prstGeom prst="rect">
            <a:avLst/>
          </a:prstGeom>
        </p:spPr>
      </p:pic>
      <p:pic>
        <p:nvPicPr>
          <p:cNvPr id="8" name="Рисунок 7" descr="IMG20230227151754.jpg"/>
          <p:cNvPicPr>
            <a:picLocks noChangeAspect="1"/>
          </p:cNvPicPr>
          <p:nvPr/>
        </p:nvPicPr>
        <p:blipFill>
          <a:blip r:embed="rId4" cstate="print"/>
          <a:srcRect l="51725" t="40000"/>
          <a:stretch>
            <a:fillRect/>
          </a:stretch>
        </p:blipFill>
        <p:spPr>
          <a:xfrm>
            <a:off x="5429256" y="4071942"/>
            <a:ext cx="2857520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74944928_top-fon-com-p-fon-dlya-prezentatsii-na-pozharnuyu-temati-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3437" t="31705" r="17053" b="21875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4743456" cy="3929090"/>
          </a:xfrm>
        </p:spPr>
        <p:txBody>
          <a:bodyPr>
            <a:noAutofit/>
          </a:bodyPr>
          <a:lstStyle/>
          <a:p>
            <a:pPr lvl="0" algn="l"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Колеса, которые легко крутить, развивая мелкую моторику. Они с сюрпризом – маленькие окошки открывают значки, знание которых пригодится для изучения основ безопасности при пожаре.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000760" y="3886200"/>
            <a:ext cx="1771640" cy="11144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IMG20230227131343.jpg"/>
          <p:cNvPicPr>
            <a:picLocks noChangeAspect="1"/>
          </p:cNvPicPr>
          <p:nvPr/>
        </p:nvPicPr>
        <p:blipFill>
          <a:blip r:embed="rId3" cstate="print"/>
          <a:srcRect t="10638"/>
          <a:stretch>
            <a:fillRect/>
          </a:stretch>
        </p:blipFill>
        <p:spPr>
          <a:xfrm>
            <a:off x="5357818" y="642918"/>
            <a:ext cx="3000378" cy="3000396"/>
          </a:xfrm>
          <a:prstGeom prst="rect">
            <a:avLst/>
          </a:prstGeom>
        </p:spPr>
      </p:pic>
      <p:pic>
        <p:nvPicPr>
          <p:cNvPr id="8" name="Рисунок 7" descr="IMG20230227131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929066"/>
            <a:ext cx="2928940" cy="2357454"/>
          </a:xfrm>
          <a:prstGeom prst="rect">
            <a:avLst/>
          </a:prstGeom>
        </p:spPr>
      </p:pic>
      <p:pic>
        <p:nvPicPr>
          <p:cNvPr id="10" name="Рисунок 9" descr="IMG20230227151055.jpg"/>
          <p:cNvPicPr>
            <a:picLocks noChangeAspect="1"/>
          </p:cNvPicPr>
          <p:nvPr/>
        </p:nvPicPr>
        <p:blipFill>
          <a:blip r:embed="rId5" cstate="print"/>
          <a:srcRect t="33333" r="8928" b="5882"/>
          <a:stretch>
            <a:fillRect/>
          </a:stretch>
        </p:blipFill>
        <p:spPr>
          <a:xfrm>
            <a:off x="4786314" y="3929066"/>
            <a:ext cx="3643338" cy="2214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334</Words>
  <PresentationFormat>Экран (4:3)</PresentationFormat>
  <Paragraphs>65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Муниципальный конкурс дидактических игр и пособий по  безопасности жизнедеятельности детей дошкольного  возраста «Авторская находка 2023»  «Бизиборд  «Пожарная машина»  для детей  средней группы»</vt:lpstr>
      <vt:lpstr>Пояснительная записка</vt:lpstr>
      <vt:lpstr>Актуальность</vt:lpstr>
      <vt:lpstr>Дидактические задачи</vt:lpstr>
      <vt:lpstr>Методические указания</vt:lpstr>
      <vt:lpstr>Развивающие элементы</vt:lpstr>
      <vt:lpstr> Самый важный отсек пожарной машины – с инструментами. Это рельефные изображения , которые не только интересно рассматривать, то и трогать, развивая тактильную чувствительность пальцев. Рассмотрите их вместе с ребенком и проговорите их названия и функции. </vt:lpstr>
      <vt:lpstr> Вращающиеся круговые элементы с окошком, за которым скрываются картинки, которые важно запомнить в качестве первых знаний о действиях при пожаре </vt:lpstr>
      <vt:lpstr>Колеса, которые легко крутить, развивая мелкую моторику. Они с сюрпризом – маленькие окошки открывают значки, знание которых пригодится для изучения основ безопасности при пожаре. </vt:lpstr>
      <vt:lpstr> Маленькие дверцы на кабине машины, которые скрывают знаки пожарной безопасности</vt:lpstr>
      <vt:lpstr>Используемые материалы</vt:lpstr>
      <vt:lpstr>Формы работы с бизибордом:</vt:lpstr>
      <vt:lpstr>Фото материалы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дидактических игр и пособий по безопасности жизнедеятельности детей дошкольного возраста «Авторская находка»  «Бизиборд  «Пожарная машина» для детей средней группы» </dc:title>
  <dc:creator>user</dc:creator>
  <cp:lastModifiedBy>user</cp:lastModifiedBy>
  <cp:revision>7</cp:revision>
  <dcterms:created xsi:type="dcterms:W3CDTF">2023-02-28T02:42:26Z</dcterms:created>
  <dcterms:modified xsi:type="dcterms:W3CDTF">2023-03-02T07:42:02Z</dcterms:modified>
</cp:coreProperties>
</file>