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4" r:id="rId8"/>
    <p:sldId id="265" r:id="rId9"/>
    <p:sldId id="270" r:id="rId10"/>
    <p:sldId id="260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33378"/>
            <a:ext cx="9144000" cy="202421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Развитие творческих способностей детей  в процессе различных видов  художественной деятельности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4775" y="3697287"/>
            <a:ext cx="4133850" cy="11982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Юдина Валентина Николаевна воспитатель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категории МОАУ СОШ№24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Рекомендации для педагогов и родителей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Для развития творческих способностей дошкольников необходимо: Создать условия: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Подготовить необходимые материалы для творчества и найти время для игры с ними .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Вызвать желание у ребенка проявлять инициативу, развивать интерес к окружающему миру.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Проявлять терпение к неожиданным идеям и решениям .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Поддерживать ребёнка, когда он находится в процессе творческого поиска.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Проявлять интерес к совместной продуктивной деятельности и экспериментированию с художественными материалами.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Проявлять симпатию к попыткам ребёнка выразить свои впечатления в продуктивной деятельности и желанию сделать ее понятной для окружающих</a:t>
            </a:r>
            <a:r>
              <a:rPr lang="ru-RU" sz="1800" dirty="0" smtClean="0"/>
              <a:t>.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Вывод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582"/>
            <a:ext cx="6505136" cy="4601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Целенаправленная продуктивная художественно- творческая деятельность способствует развитию творческих способностей  дошкольников. Использование наряду с традиционными нетрадиционных приемов художественной деятельности стимулируют творческую активность, мышление, воображение, «погружают» ребенка в атмосферу творчества. </a:t>
            </a:r>
          </a:p>
          <a:p>
            <a:pPr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Роль педагога, во-первых : сформировать способность СМОТРЕТЬ и ВИДЕТЬ;, ЧУВСТВОВАТЬ, ПОЗНАВАТЬ, ТВОРИТЬ; вооружить детей умениями (что можно сделать, из чего, с помощью каких материалов и оборудования); во-вторых : вовлечь родителей в активную совместную деятельность. Только так у ребёнка возникнет желание проявлять творчество в самостоятельной продуктивной деятельности.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IMG_20191022_115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0271" y="3376246"/>
            <a:ext cx="2351356" cy="2834640"/>
          </a:xfrm>
          <a:prstGeom prst="rect">
            <a:avLst/>
          </a:prstGeom>
        </p:spPr>
      </p:pic>
      <p:pic>
        <p:nvPicPr>
          <p:cNvPr id="5" name="Рисунок 4" descr="IMG_20191007_093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1133" y="1589649"/>
            <a:ext cx="2405575" cy="3193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28469"/>
            <a:ext cx="9144000" cy="1252024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Спасибо за внимание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4775" y="3697287"/>
            <a:ext cx="4133850" cy="1198269"/>
          </a:xfrm>
        </p:spPr>
        <p:txBody>
          <a:bodyPr>
            <a:norm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 descr="IMG_20201028_104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3365" y="2504050"/>
            <a:ext cx="5824025" cy="3727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Актуальность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582"/>
            <a:ext cx="10612902" cy="47548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Детство – это ли не единственный отрезок человеческой жизни, где творчество становится универсальным естественным способом существования человека. Дети открыты безбрежному полю проблем, загадок и тайн действительности. Они достаточно бескорыстны в своих свершениях, их деятельность не привязана к сфере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узкоулитарных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задач, решением которых вынуждены повседневно заниматься взрослые. Это бесспорно, создает предпосылку богатого творческого потенциала, в первую очередь ребенка дошкольника.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Развитию творческих способностей дошкольников придаётся особое значение в условиях стандартизации дошкольного образования. Наиболее эффективным средством для развития творческого мышления и воображения детей является продуктивная деятельность, способствующая: - развитию способности нестандартно мыслить ; - готовности к активности творческого характера ; -умению создавать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креативные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продукты собственной деятельности; - формированию эстетического отношения к миру.</a:t>
            </a:r>
          </a:p>
        </p:txBody>
      </p:sp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1028_085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5477" y="1805355"/>
            <a:ext cx="3188676" cy="4302368"/>
          </a:xfrm>
          <a:prstGeom prst="rect">
            <a:avLst/>
          </a:prstGeom>
        </p:spPr>
      </p:pic>
      <p:pic>
        <p:nvPicPr>
          <p:cNvPr id="4" name="Рисунок 3" descr="IMG_20200130_154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830" y="3552092"/>
            <a:ext cx="3270739" cy="2555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Цель работы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52955"/>
            <a:ext cx="6957646" cy="3704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развития художественно-творческих способностей детей дошкольного возраста в процессе продуктивной деятельности,</a:t>
            </a: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нацелить детей на деятельность творческую, оригинальную связанную прежде всего с воображением.</a:t>
            </a:r>
          </a:p>
          <a:p>
            <a:pPr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ru-RU" dirty="0"/>
          </a:p>
        </p:txBody>
      </p:sp>
      <p:pic>
        <p:nvPicPr>
          <p:cNvPr id="8" name="Рисунок 7" descr="IMG_20201209_10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4031" y="3540370"/>
            <a:ext cx="3165230" cy="2567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Задачи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Знакомить с художественными особенностями и конструктивными возможностями различных материалов .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Упражнять в преобразовании материалов в различные конструкции (складывание,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сминание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, формовка, соединение нескольких образов в одно целое и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.).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Содействовать освоению базовых и нетрадиционных техник рисования, лепки, художественного конструирования и труда .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Развивать художественное восприятие, наглядно- образное мышление, творческое воображение и художественный вкус.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Поддерживать проявления инициативности, индивидуальности, рефлексии .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Активизировать творческие проявления в процессе собственной продуктивной деятельности в ходе создания выразительного оригинального образа .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Воспитывать уверенность, самостоятельность, инициативность в продуктивной художественной деятельности .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Вовлекать родителей в совместную творческую деятельность, повышать их педагогическую компетентность в области художественно-эстетического развития детей.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90205_103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062" y="3699803"/>
            <a:ext cx="3052690" cy="2145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621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Система работы по развитию творческих способностей дошкольников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758462"/>
            <a:ext cx="7292925" cy="4248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Работа с детьми: - Непосредственно образовательная деятельность - Совместная деятельность воспитателя с детьми - Самостоятельная детская деятельность</a:t>
            </a:r>
          </a:p>
          <a:p>
            <a:pPr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Повышение компетентности педагогов: - консультации ; - мастер – класс; - семинар- практикум ; </a:t>
            </a:r>
            <a:r>
              <a:rPr lang="ru-R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т.п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. </a:t>
            </a:r>
          </a:p>
          <a:p>
            <a:pPr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Взаимодействие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родителями: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- родительские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собрания; -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анкетирование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родителей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                                                                                    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консультации; - наглядная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информация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- привлечение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изготовлению игр и пособий.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IMG_20200312_141721.jpg"/>
          <p:cNvPicPr>
            <a:picLocks noChangeAspect="1"/>
          </p:cNvPicPr>
          <p:nvPr/>
        </p:nvPicPr>
        <p:blipFill>
          <a:blip r:embed="rId4" cstate="print"/>
          <a:srcRect l="60585" t="26889" b="6340"/>
          <a:stretch>
            <a:fillRect/>
          </a:stretch>
        </p:blipFill>
        <p:spPr>
          <a:xfrm>
            <a:off x="9101796" y="1814732"/>
            <a:ext cx="1688123" cy="4207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Этапы работы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AutoNum type="romanUcPeriod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Подготовительный этап: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Анализ психолого-педагогической и методической литературы о влиянии продуктивной деятельности на развитие художественно- творческих способностей дошкольников ;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Организация и пополнение развивающей среды;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Проведение диагностики развития творческих способностей детей дошкольного возраста;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Подбор и систематизация форм организации детей, методов и приемов, способствующих развитию творческих способностей детей.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Разработка перспективного плана по развитию творческих способностей дошкольников;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Составление плана взаимодействия с родителями и педагогами.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 . Основной этап :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Реализация намеченных мероприятий с детьми ( непосредственно образовательная деятельность, совместная деятельность );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- Осуществление взаимодействия с родителями и педагогами. </a:t>
            </a:r>
          </a:p>
          <a:p>
            <a:pPr marL="571500" indent="-57150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III . Заключительный этап : Диагностика , оформление и анализ результатов, подведение итогов, прогнозирование дальнейшей деятельности.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Оснащение уголка изобразительной деятельности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582"/>
            <a:ext cx="6491068" cy="47126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Толстые восковые и акварельные мелки;                                                                             Цветной мел; пластилин, наборы красок, фломастеров, карандашей ;                                                        Наборы с трафаретами для </a:t>
            </a:r>
            <a:r>
              <a:rPr lang="ru-RU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рисования,и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формочками для лепки и </a:t>
            </a:r>
            <a:r>
              <a:rPr lang="ru-RU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тестопластике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                                           Цветная и белая бумага, картон, обои, бумага разных тонов и фактуры ;                                                    Наклейки, ткани , самоклеющаяся плёнка, клей;                    Доска , мольберт, магнитная доска, </a:t>
            </a:r>
            <a:r>
              <a:rPr lang="ru-RU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фланелеграф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Нестандартное оборудование (тычки, трубочки для выдувания, ватные палочки, </a:t>
            </a:r>
            <a:r>
              <a:rPr lang="ru-RU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штампики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, кисти, поролон, печатки, клише и др.                                      Развивающие игры; альбомы по ознакомлению с декоративно-прикладным творчеством, видами и жанрами искусства);                                                                        Книжки-раскраски; иллюстративный материал ; Стаканчики для воды, салфетки для кисточек.</a:t>
            </a:r>
            <a:endParaRPr lang="ru-R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IMG_20180118_111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2996" y="1561515"/>
            <a:ext cx="4164038" cy="4529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250" y="365125"/>
            <a:ext cx="104382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Игры и упражнения, используемые для развития творческих способностей дошкольников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Упражнения и игры, способствующие освоению детьми свойств изобразительных материалов и правил использования инструментов;                                                                                                                       -Игры разработанные психологом В.В.Степановой типа «Дорисуй» и другие игры для развития воображения, фантазии и творческих способностей.                                                                                                          -Игры на развитие мелкой моторики (пальчиковые игры), игровые упражнения на развитие умений создавать простые формы (игровые ситуации «Наматывание нитки на клубок», «Лепим колобки »);                                                                                              -Упражнения, способствующие развитию умений связывать элементы рисунка (мазки, линии, штрихи) с предметами окружения                                                                                                             - Использование приемов сотворчества (дети выполняют рисунок на подготовленном воспитателем силуэте, дорисовывают элементы) и создания коллективных композиций;                                                                                               -Применение нетрадиционных техник и материалов: рисование ладошками, пальцами, штампами, аппликация обрывками цветной бумаги и дорисовка, наклеивание ватных шариков, ниток, толченой скорлупы, лепка из разноцветного теста с нанесением рисунка штампами или последующим раскрашиванием ;                                                                                                                                              - Игры и упражнения, способствующие формированию сенсорного опыта детей: тактильное и зрительное обследование предметов и игрушек;                                                                                                                       -Рассматривание привлекательных игрушек, предметов быта ;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250" y="365125"/>
            <a:ext cx="10438228" cy="121045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Приёмы, используемые для развития творческих способностей дошкольников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336" y="1702190"/>
            <a:ext cx="10317479" cy="4586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Для активизации творческого воображения и мышления использую следующие приемы:</a:t>
            </a:r>
          </a:p>
          <a:p>
            <a:pPr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Приемы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ТРИЗ-технологий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 например даю детям задание нарисовать рисунок по фантазийным темам «Пейзаж – пойди туда, не знаю куда», «Портрет пришельца»; рисование по необычным словам, которые придумывают сами дети, «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Снегоеды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», «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Зайцемух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»;рисование и лепка по ассоциативным темам«Грусть»,«Злость»,Радость»</a:t>
            </a:r>
          </a:p>
          <a:p>
            <a:pPr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Экспериментирование с изобразительными материалами и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техниками.Это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игры–опыты по смешиванию цветов, опыты с фактурными отпечатками, опыты с бумагой, рисование молоком, соком овощей и фруктов.                                                                                                               - Использование нетрадиционных техник изображения, которые стимулируют творчество, вызывают интересные ассоциации.</a:t>
            </a:r>
          </a:p>
          <a:p>
            <a:pPr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В рисовании: ладонная и пальцевая техники,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гратаж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кляксография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ниткография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монотипия, рисование акварелью по мокрому листу, печатание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штампами,листьями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В лепке: соленое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тесто,бумажной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массы,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фольги,репейника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В ручном труде: сочетание разных по фактуре материалов (ваты, бумаги, салфеток, природных материалов, соленое тесто);использование пищевых продуктов (круп, макаронных изделий, яичной скорлупы, окрашенного песка и других материалов</a:t>
            </a:r>
          </a:p>
          <a:p>
            <a:pPr>
              <a:lnSpc>
                <a:spcPct val="120000"/>
              </a:lnSpc>
              <a:buNone/>
            </a:pP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1023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творческих способностей детей  в процессе различных видов  художественной деятельности</vt:lpstr>
      <vt:lpstr>Актуальность</vt:lpstr>
      <vt:lpstr>Цель работы</vt:lpstr>
      <vt:lpstr>Задачи</vt:lpstr>
      <vt:lpstr>Система работы по развитию творческих способностей дошкольников</vt:lpstr>
      <vt:lpstr>Этапы работы</vt:lpstr>
      <vt:lpstr>Оснащение уголка изобразительной деятельности</vt:lpstr>
      <vt:lpstr>Игры и упражнения, используемые для развития творческих способностей дошкольников</vt:lpstr>
      <vt:lpstr>Приёмы, используемые для развития творческих способностей дошкольников</vt:lpstr>
      <vt:lpstr>Рекомендации для педагогов и родителей</vt:lpstr>
      <vt:lpstr>Вывод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29</cp:revision>
  <dcterms:created xsi:type="dcterms:W3CDTF">2019-01-06T10:50:02Z</dcterms:created>
  <dcterms:modified xsi:type="dcterms:W3CDTF">2020-12-18T07:53:37Z</dcterms:modified>
</cp:coreProperties>
</file>