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1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55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31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82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6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2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6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64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06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2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64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4F53-64F9-436D-BA08-4DBE29C72BF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F6A7-9C2D-4EC3-A9C0-8ED96349B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раница 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9" name="страница 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21" name="страница 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22" name="страница 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17" name="страница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18" name="страница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19" name="страница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20" name="страница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30" name="страница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31" name="страница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32" name="страница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33" name="страница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25" name="страница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26" name="страница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27" name="страница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28" name="страница 0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23" name="страница 0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24" name="страница 0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8" name="страница 0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4" name="страница 0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grpSp>
        <p:nvGrpSpPr>
          <p:cNvPr id="14" name="Закрыть"/>
          <p:cNvGrpSpPr>
            <a:grpSpLocks noChangeAspect="1"/>
          </p:cNvGrpSpPr>
          <p:nvPr/>
        </p:nvGrpSpPr>
        <p:grpSpPr>
          <a:xfrm>
            <a:off x="12012000" y="0"/>
            <a:ext cx="180000" cy="180000"/>
            <a:chOff x="8964000" y="0"/>
            <a:chExt cx="180000" cy="180000"/>
          </a:xfrm>
        </p:grpSpPr>
        <p:sp>
          <p:nvSpPr>
            <p:cNvPr id="15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2663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Сергей Николаевич</dc:creator>
  <cp:lastModifiedBy>user</cp:lastModifiedBy>
  <cp:revision>12</cp:revision>
  <dcterms:created xsi:type="dcterms:W3CDTF">2018-07-29T05:00:10Z</dcterms:created>
  <dcterms:modified xsi:type="dcterms:W3CDTF">2022-01-31T09:04:24Z</dcterms:modified>
</cp:coreProperties>
</file>