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24AE0-3AC5-4CBD-9036-EF45AB0B8D2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DA6B-A220-4D57-BCAF-65FF7E2042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071546"/>
            <a:ext cx="6572296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Книга для дошкольников 5-7лет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«Знакомство с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Урало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Сибирской росписью».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714884"/>
            <a:ext cx="4000528" cy="128588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Воспитатель 1 кв.кат. Юдина  Валентина Николаевна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МОАУ «СОШ № 24» г. Орска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дошкольная группа  корпус 4</a:t>
            </a: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786182" y="1071544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урало-сибирская роспись\IMG_20200129_104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3678">
            <a:off x="1109320" y="2853045"/>
            <a:ext cx="2428892" cy="3071834"/>
          </a:xfrm>
          <a:prstGeom prst="rect">
            <a:avLst/>
          </a:prstGeom>
          <a:noFill/>
        </p:spPr>
      </p:pic>
      <p:pic>
        <p:nvPicPr>
          <p:cNvPr id="4" name="Picture 3" descr="C:\Users\user\Desktop\урало-сибирская роспись\IMG_20200129_1047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0934">
            <a:off x="6074898" y="2387459"/>
            <a:ext cx="1784907" cy="2283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IMG_20200130_1604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857364"/>
            <a:ext cx="3803127" cy="2828932"/>
          </a:xfrm>
        </p:spPr>
      </p:pic>
      <p:pic>
        <p:nvPicPr>
          <p:cNvPr id="10" name="Рисунок 9" descr="IMG_20200130_160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3929090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Актуальность  книги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928662" y="1285860"/>
            <a:ext cx="7143800" cy="4840303"/>
          </a:xfrm>
        </p:spPr>
        <p:txBody>
          <a:bodyPr>
            <a:no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Народное искусство по своей природе близко детскому творчеству: его отличает та же простота, завершенность форм, обобщенность образов, передача окружающего мира условными символами, отказ от излишней детализации. Именно поэтому оно близко восприятию ребенка, понятно и доступно ему.</a:t>
            </a: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Познавая красоту народного творчества, ребенок испытывает положительные эмоции, на основе которых возникают более глубокие чувства: радости, восхищения, восторга. Образуются образные представления, мышления, воображения. Все это вызывает у детей стремление передать воспринятую красоту, запечатлеть те предметы народно – прикладного искусства, которые им понравились, у них пробуждается и развивается созидательная активность, формируются эстетические чувства и художественный вкус. У детей формируются разнообразные способности – как художественные, так и интеллектуальные.</a:t>
            </a:r>
          </a:p>
          <a:p>
            <a:pPr algn="just"/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поэтому  я решила сделать  развивающую книгу, изучая которую ребенок сможет расширить эстетические чувства и художественный вкус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solidFill>
                <a:srgbClr val="C0000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Цели и задачи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1538" y="1285861"/>
            <a:ext cx="7286676" cy="2714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Приобщать детей к истокам национальной и региональной культуры.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Знакомить с произведениями декоративно-прикладного искусства Урала – Уральской домовой росписью. 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Развивать умение понимать художественный язык народного искусства, семантику образов.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Научится новому виду росписи и применение для украшения поделок.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урало-сибирская роспись\IMG_20200129_10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321471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pic>
        <p:nvPicPr>
          <p:cNvPr id="1026" name="Picture 2" descr="C:\Users\user\Desktop\урало-сибирская роспись\IMG_20200129_104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14752"/>
            <a:ext cx="2786082" cy="214314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Описание содержания книги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2910" y="1500174"/>
            <a:ext cx="7715304" cy="32861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Книга содержит три раздела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1 Раздел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История зарождения Уральской домовой росписи.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В этом разделе вниманию детей представляется сказка о ,как домовой помог старику Еремею избавится от нечистой силы и изукрасил весь дом узорами. Так и зародилась Уральская домовая роспись. Сказка сопровождается фотографиями домов, которые сохранились до сих пор неподалеку от Челябинска в селе Нижняя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Синичиха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C:\Users\user\Desktop\урало-сибирская роспись\IMG_20200129_104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Описание содержания книги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42976" y="1214422"/>
            <a:ext cx="7143800" cy="2786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2 Раздел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Узоры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Урало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– сибирской росписи и  семантика образов.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Вниманию детей представляются красочные иллюстрации стен, потолков, простенков домов, на которых изображены Древа жизни: дерево с цветами, плодами, с птицами на ветках и с животными , а также предметы быта: посуда, мебель, прялки, 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доски, коромысла, деревянные игрушки. Здесь детям раскрываются значение образов - семантика.                                                </a:t>
            </a:r>
          </a:p>
        </p:txBody>
      </p:sp>
      <p:pic>
        <p:nvPicPr>
          <p:cNvPr id="2050" name="Picture 2" descr="C:\Users\user\Desktop\урало-сибирская роспись\IMG_20200129_10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3000396" cy="2286016"/>
          </a:xfrm>
          <a:prstGeom prst="rect">
            <a:avLst/>
          </a:prstGeom>
          <a:noFill/>
        </p:spPr>
      </p:pic>
      <p:pic>
        <p:nvPicPr>
          <p:cNvPr id="2051" name="Picture 3" descr="C:\Users\user\Desktop\урало-сибирская роспись\IMG_20200129_104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876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Описание содержания книги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1142984"/>
            <a:ext cx="7715304" cy="41434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3 Раздел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Нетрадиционная техника изображения  </a:t>
            </a:r>
            <a:r>
              <a:rPr lang="ru-RU" sz="1800" b="1" i="1" dirty="0" err="1" smtClean="0">
                <a:latin typeface="Times New Roman" pitchFamily="18" charset="0"/>
                <a:cs typeface="Times New Roman" pitchFamily="18" charset="0"/>
              </a:rPr>
              <a:t>Урало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–сибирской росписи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В этом разделе дети узнают, как народные мастера расписывали свои изделия. Каждый мастер рисовал сначала подмалевок пальцами, затем белилами применяя моделировку и третий этап росписи писали травку черным цветом тонкой кистью. Дети узнают, чем Уральская роспись отличается от других народных техник: мастера используют два цвета моделирующий и основной. Раздел содержит красочные иллюстрации изображения бутонов, цветов, листьев, элементов росписи оживок.                          Кроме этого в разделе показаны схемы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написания элементов  используя пальчики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детей. Схемы сопровождаются 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иллюстрациями и описанием этапов 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росписи пальчиком.</a:t>
            </a:r>
          </a:p>
        </p:txBody>
      </p:sp>
      <p:pic>
        <p:nvPicPr>
          <p:cNvPr id="3074" name="Picture 2" descr="C:\Users\user\Desktop\урало-сибирская роспись\IMG_20200129_104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Описание содержания книги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714348" y="1142984"/>
            <a:ext cx="7786742" cy="23574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В конце книги   предлагается детям стать мастерами и попробовать сделать свой рисунок, расписав Уральской росписью одну из предлагаемых раскрасок. Раскраски прилагаются к книге на последней странице и находятся в файле приклеенном к обложке книге.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928934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user\Desktop\урало-сибирская роспись\IMG_20200129_104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328614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Использование книги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071538" y="1142984"/>
            <a:ext cx="7072362" cy="48577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Книга легка в обращение, красочна, эстетически оформлена, соответствует возрастным особенностям детей 5-7 лет. Её можно использовать как в совместной, так и в индивидуальной работе с детьми старшего дошкольного возраста. Книга подходит и для самостоятельной работы: дети могут не только просматривать иллюстрации, но и расписывать по образцу имеющиеся в книге раскраски.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 книге использовались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фотографии, иллюстрации, текст</a:t>
            </a: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взятые с интернет ресурсов.</a:t>
            </a:r>
          </a:p>
        </p:txBody>
      </p:sp>
      <p:pic>
        <p:nvPicPr>
          <p:cNvPr id="5122" name="Picture 2" descr="C:\Users\user\Desktop\урало-сибирская роспись\IMG_20200129_104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14686"/>
            <a:ext cx="307183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_68d82_5ecf74de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358346" cy="735811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Мастера в мастерской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IMG_20200130_1543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3333751" cy="2500313"/>
          </a:xfrm>
        </p:spPr>
      </p:pic>
      <p:pic>
        <p:nvPicPr>
          <p:cNvPr id="6" name="Рисунок 5" descr="IMG_20200130_155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3000396" cy="3714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600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Книга для дошкольников 5-7лет «Знакомство с Урало – Сибирской росписью». </vt:lpstr>
      <vt:lpstr>Актуальность  книги</vt:lpstr>
      <vt:lpstr>Цели и задачи</vt:lpstr>
      <vt:lpstr>Описание содержания книги</vt:lpstr>
      <vt:lpstr>Описание содержания книги</vt:lpstr>
      <vt:lpstr>Описание содержания книги</vt:lpstr>
      <vt:lpstr>Описание содержания книги</vt:lpstr>
      <vt:lpstr>Использование книги</vt:lpstr>
      <vt:lpstr>Мастера в мастерской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2020-01-28T09:57:03Z</dcterms:created>
  <dcterms:modified xsi:type="dcterms:W3CDTF">2020-01-30T12:28:37Z</dcterms:modified>
</cp:coreProperties>
</file>