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59" r:id="rId7"/>
    <p:sldId id="267" r:id="rId8"/>
    <p:sldId id="270" r:id="rId9"/>
    <p:sldId id="262" r:id="rId10"/>
    <p:sldId id="271" r:id="rId11"/>
    <p:sldId id="260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3"/>
            <a:ext cx="9144000" cy="22352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Дидактическая игра по художественно – эстетическому развитию </a:t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«Составь натюрморт »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Старший дошкольный возраст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5046" y="3697288"/>
            <a:ext cx="5345723" cy="14936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Автор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воспитатель 1 кв.кат.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Юдина  Валентина Николаевна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Times New Roman" pitchFamily="18" charset="0"/>
              </a:rPr>
              <a:t>дошкольная группа  корпус 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4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Игровые  действия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8215" y="1172309"/>
            <a:ext cx="10667999" cy="1336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 Дети могут не только составить натюрморт, но и зарисовать его. При этом, можно использовать карточки схемы изображения различных предметов, которые входят в комплект игры.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6461" y="2719754"/>
            <a:ext cx="2930769" cy="3540369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31322" y="2708032"/>
            <a:ext cx="2989386" cy="3524652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89631" y="2719754"/>
            <a:ext cx="2889739" cy="351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user\Desktop\Новая папка (6)\IMG_20210322_0900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5809842" y="1990243"/>
            <a:ext cx="4940220" cy="3705165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6)\IMG_20210322_0907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 rot="16200000">
            <a:off x="838200" y="2023320"/>
            <a:ext cx="4789488" cy="3592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Атрибуты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C:\Users\user\Desktop\Новая папка (6)\IMG_20210322_0900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6213731" y="1866594"/>
            <a:ext cx="4108995" cy="3705165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6)\IMG_20210322_0907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885900" y="1688123"/>
            <a:ext cx="3553608" cy="4021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4" y="550985"/>
            <a:ext cx="5169877" cy="89095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Карточки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43504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E:\Новая папка (6)\IMG_20210322_0854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9765" y="1711569"/>
            <a:ext cx="3432605" cy="39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 (6)\IMG_20210322_0855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4237894" y="2116019"/>
            <a:ext cx="3962400" cy="31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Новая папка (6)\IMG_20210322_08555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7655167" y="2121879"/>
            <a:ext cx="3997572" cy="31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47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22363"/>
            <a:ext cx="5838092" cy="470329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Результаты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Дидактическая  игра  «Составь натюрморт»  используется  в  нашем  детском  саду  второй год.  За  этот  период у детей расширились представления о жанре живописи – натюрморт, в свободной художественной деятельности они стали чаще рисовать натюрморты и пользоваться схемами изображения предметов из данной игры, а также дети научились свободно ориентироваться на плоскости.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o L" panose="02020300000000000000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1301045" y="3974122"/>
            <a:ext cx="45719" cy="105505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E:\Новая папка (6)\IMG_20210322_0827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91046" y="1922584"/>
            <a:ext cx="3305907" cy="41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7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5588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Актуальность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732"/>
            <a:ext cx="6746631" cy="43633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 состоит в том, что дидактическая игра дает возможность решать педагогические задачи в игровой форме, наиболее доступной для детей дошкольного возраста. Данная игра хорошо используется при ознакомлении  детей с таким жанром живописи как натюрморт. Ребята любят экспериментировать, творить и эта игра даёт им такую возможность. Таким образом, развивается творческая личность, способная применять свои знания и умения в самостоятельной деятельности.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C:\Users\user\Desktop\Новая папка (6)\IMG_20210322_09072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43446" y="1781909"/>
            <a:ext cx="3833446" cy="4454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2612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Цели и задачи игры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266113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 Развивать творческие способностей детей в свободном экспериментировании.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Задачи.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Закреплять знания детей о жанре натюрморт, научить составлять композицию как  по собственному замыслу, так и по предложенной схеме, по единому сюжету (праздничный, с фруктами и цветами, с овощами и посудой и т.д.);развивать знания об особенностях изображения натюрморта, его составных элементах, развивать наблюдательность, память, речевую активность и мышление детей. Вызвать у детей эмоциональное отношение к изображаемому натюрморту. </a:t>
            </a:r>
          </a:p>
          <a:p>
            <a:pPr>
              <a:buNone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user\Desktop\Новая папка (6)\IMG_20210323_09533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70277" y="3622432"/>
            <a:ext cx="2532185" cy="2668172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6)\IMG_20210322_0907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0527" y="3634153"/>
            <a:ext cx="2463258" cy="2686007"/>
          </a:xfrm>
          <a:prstGeom prst="rect">
            <a:avLst/>
          </a:prstGeom>
          <a:noFill/>
        </p:spPr>
      </p:pic>
      <p:pic>
        <p:nvPicPr>
          <p:cNvPr id="6" name="Picture 3" descr="C:\Users\user\Desktop\Новая папка (6)\IMG_20210322_09072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13385" y="3610707"/>
            <a:ext cx="3277773" cy="268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Методика  использования. 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59073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Игра предназначена  для детей старшего  дошкольного  возраста  для индивидуальной и подгрупповой игры. Может  использоваться  как наглядный  материал  на  занятиях  по  ознакомлению детей с жанром живописи - натюрморт, как  игра  для  закрепления  знаний,  полученных  в  самостоятельной  и  совместной  деятельности.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C:\Users\user\Desktop\Новая папка (6)\IMG_20210322_0824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81446" y="1772528"/>
            <a:ext cx="3985845" cy="4505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492"/>
            <a:ext cx="105156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Материал и игровое оборудование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2923"/>
            <a:ext cx="5042095" cy="27666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Игра изготовлена из фетра и состоит из 4 элементов. Главное поле и 3 конверта сшиты между собой в папку. 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5263" y="1699846"/>
            <a:ext cx="5080614" cy="44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4769"/>
            <a:ext cx="105156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Материал и игровое оборудование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500553"/>
            <a:ext cx="5042095" cy="27549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конверте слева хранятся разнообразные детали продуктов, овощей и фруктов, цветов и листьев разные по форме и цвету. В конверте справа  детали посуды, корзинок и вазочек. В нижнем конверте находятся карточки с  образцами натюрмортов ,карточки – схемы изображения  предметов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67753" y="1582615"/>
            <a:ext cx="2672862" cy="44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663353" y="1606062"/>
            <a:ext cx="2672862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6200000">
            <a:off x="2250143" y="3036966"/>
            <a:ext cx="2395643" cy="40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6492"/>
            <a:ext cx="10515600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Материал и игровое оборудование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3323"/>
            <a:ext cx="5042095" cy="4793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 главное поле закреплена скатерть для фона натюрморта  на которой  и составляются любые детали для натюрморта. На всех деталях приклеены липучки, для лучшего крепления. Все детали  и главное поле изготовлены из фетра. Фетр  имеет отличный внешний вид, практичный, не подвержен «распусканию» , поверхность мягкая, пушистая, ровная, имеет яркую окраску.                                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8378" y="1699846"/>
            <a:ext cx="4434384" cy="441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3046"/>
            <a:ext cx="10515600" cy="10316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Правила игры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3323"/>
            <a:ext cx="5042095" cy="4793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Организационные: количество игроков от 1 до 5, место игры - произвольное, педагог ведет игру, после освоения дети играют самостоятельно.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Играть в игру могут все, если товарищ не справляется – оказать ему помощь.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Новая папка (6)\IMG_20210322_0853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18738" y="1418492"/>
            <a:ext cx="4062886" cy="46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Игровые  действия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43320" cy="140200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. Детям предлагается составить натюрморт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из разных предметов  по собственному замыслу,  или по предложенной схеме, по единому сюжету ( с фруктами и цветами, с овощами и посудой и т.д.)  используя карточки. Дети составляют натюрморт и объясняют, почему они взяли предметы определенного вида, дают название работы, разучивают стихотворение А. Кушнер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713784" y="2719754"/>
            <a:ext cx="3610707" cy="339969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Если видишь на картине</a:t>
            </a:r>
            <a:endParaRPr lang="ru-RU" b="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7690338" y="3012831"/>
            <a:ext cx="3665050" cy="3130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Чашку  кофе на столе, 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Или морс в большом графине,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Или вазу в хрустале,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Может быть стакан кефира,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Литр кваса или торт,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Значит эта вся картина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Будет зваться - натюрморт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714273" y="3059583"/>
            <a:ext cx="3489344" cy="2856579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 (6)\IMG_20210323_09532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>
            <a:off x="4149136" y="3083027"/>
            <a:ext cx="3536238" cy="2856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491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Дидактическая игра по художественно – эстетическому развитию  «Составь натюрморт »  Старший дошкольный возраст</vt:lpstr>
      <vt:lpstr>Актуальность</vt:lpstr>
      <vt:lpstr>Цели и задачи игры</vt:lpstr>
      <vt:lpstr>Методика  использования. </vt:lpstr>
      <vt:lpstr>Материал и игровое оборудование </vt:lpstr>
      <vt:lpstr>Материал и игровое оборудование </vt:lpstr>
      <vt:lpstr>Материал и игровое оборудование </vt:lpstr>
      <vt:lpstr>Правила игры </vt:lpstr>
      <vt:lpstr>Игровые  действия.</vt:lpstr>
      <vt:lpstr>Игровые  действия.</vt:lpstr>
      <vt:lpstr>Атрибуты.</vt:lpstr>
      <vt:lpstr>Атрибуты.</vt:lpstr>
      <vt:lpstr>Карточки</vt:lpstr>
      <vt:lpstr>                 Результаты    Дидактическая  игра  «Составь натюрморт»  используется  в  нашем  детском  саду  второй год.  За  этот  период у детей расширились представления о жанре живописи – натюрморт, в свободной художественной деятельности они стали чаще рисовать натюрморты и пользоваться схемами изображения предметов из данной игры, а также дети научились свободно ориентироваться на плоскости.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53</cp:revision>
  <dcterms:created xsi:type="dcterms:W3CDTF">2019-01-06T10:50:02Z</dcterms:created>
  <dcterms:modified xsi:type="dcterms:W3CDTF">2021-11-16T03:16:56Z</dcterms:modified>
</cp:coreProperties>
</file>