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9" r:id="rId4"/>
    <p:sldId id="270" r:id="rId5"/>
    <p:sldId id="260" r:id="rId6"/>
    <p:sldId id="258" r:id="rId7"/>
    <p:sldId id="261" r:id="rId8"/>
    <p:sldId id="271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36201-4000-43D8-B96F-FFA865F6C3BC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177DE-238C-4641-99E0-DB49CA1E0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143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177DE-238C-4641-99E0-DB49CA1E01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177DE-238C-4641-99E0-DB49CA1E01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177DE-238C-4641-99E0-DB49CA1E01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177DE-238C-4641-99E0-DB49CA1E01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28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345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148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79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21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944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750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404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867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15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6C13-2C4A-4856-87C0-5830D4445589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7C1F-CF8E-4080-975D-17AD889278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35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4905" y="-762000"/>
            <a:ext cx="9073661" cy="5308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Муниципальный конкурс «Чудесные штучки  из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простых вещей»</a:t>
            </a: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/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Дидактическое пособие из бросового материала по ФЭМП</a:t>
            </a:r>
            <a:b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</a:br>
            <a:r>
              <a:rPr lang="ru-RU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Kozuka Mincho Pro L" panose="02020300000000000000" pitchFamily="18" charset="-128"/>
              </a:rPr>
              <a:t>«Веселые крышечки  знакомят с цифрами и со счетом»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5058" y="4800600"/>
            <a:ext cx="7765367" cy="1193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Воспитатель 1 кв.кат. Юдина  Валентина Николаевна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МОАУ «СОШ № 24» г. Орска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Дошкольные группы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4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13" y="365125"/>
            <a:ext cx="1118498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Дидактическое пособие «Веселые крышечки знакомят с цифрами и счетом»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user\Desktop\дидактические игры на конкурс\презинтация дид. игры Дом друзей\.trashed-1647337120-IMG202202131432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28800" y="2000136"/>
            <a:ext cx="8187397" cy="4018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25" y="365126"/>
            <a:ext cx="11016175" cy="97130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Обоснование использованного материала для дидактического пособия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407963"/>
            <a:ext cx="11364685" cy="4459459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     В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своей работе широко использую разные игры, в том числе сделанные своими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руками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 часто пытаюсь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найти каждому бросовому материалу интересное применение.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И, конечно, не могла не использовать этот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необычный материал - крышки от бутылок. Во- первых, можно подобрать разнообразие цветов (синие, красные, желтые, зеленые, белые, черные,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коричневые); во-вторых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, можно использовать, как раздаточный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материал;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в-третьих, изготовить дидактические игры для детей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    Гофрированный картон от использованных коробок –это тоже достаточно интересный бросовый материал из которого часто изготавливаем с детьми игрушки самоделки.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    Игровое пособие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создана на основе уже изученных методик и представляет из себя пособие для изучения и закрепления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понятий число и цифра,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соседей числа, сравнение чисел, состава числа, последовательность чисел в прямом и обратном порядке и др. Оборудование самое простое, сделанное своими руками и может быть использовано в работе с детьми как воспитателями дошкольных учреждений, а также родителями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64" b="6744"/>
          <a:stretch/>
        </p:blipFill>
        <p:spPr bwMode="auto">
          <a:xfrm>
            <a:off x="3644536" y="4711672"/>
            <a:ext cx="2298237" cy="152835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74" t="19790" b="5938"/>
          <a:stretch/>
        </p:blipFill>
        <p:spPr bwMode="auto">
          <a:xfrm>
            <a:off x="5942773" y="4711674"/>
            <a:ext cx="1218615" cy="1528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69"/>
          <a:stretch/>
        </p:blipFill>
        <p:spPr bwMode="auto">
          <a:xfrm>
            <a:off x="1072685" y="4711674"/>
            <a:ext cx="2571851" cy="152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11" t="-543" r="16919" b="543"/>
          <a:stretch/>
        </p:blipFill>
        <p:spPr bwMode="auto">
          <a:xfrm rot="16200000">
            <a:off x="8329043" y="3426450"/>
            <a:ext cx="1528353" cy="40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66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Цель пособия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развитие элементарных математических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                                                                    представлений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детей.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8" y="1223889"/>
            <a:ext cx="11115487" cy="374200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Задачи: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1.Закрепить 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знания детьми 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цифр и умение 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соотносить цифру с числом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 2.Закрепить 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порядок следования чисел натурального ряда, называть последующее и 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предыдущее 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число к названному, определять пропущенное 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число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 3. Упражнять 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 прямом и обратном счёте, умение называть соседей числа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4.Закрепить 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представления детей о составе чисел из двух меньших чисел в пределах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5.Закреплять умение сопоставлять число с количеством предметов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6.Приобщать 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детей к совместной деятельности, развивать в игре усидчивость, </a:t>
            </a:r>
            <a:endParaRPr lang="ru-RU" sz="38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сообразительность</a:t>
            </a:r>
            <a:r>
              <a:rPr lang="ru-RU" sz="3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, умение самостоятельно решать поставленную задачу.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дидактические игры на конкурс\презинтация дид. игры Дом друзей\585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24882" y="4500656"/>
            <a:ext cx="3826413" cy="1847893"/>
          </a:xfrm>
          <a:prstGeom prst="rect">
            <a:avLst/>
          </a:prstGeom>
          <a:noFill/>
        </p:spPr>
      </p:pic>
      <p:pic>
        <p:nvPicPr>
          <p:cNvPr id="1026" name="Picture 2" descr="C:\Users\User\Desktop\презинтация дид. игры Дом друзей\IMG2022022510333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724983" y="4297678"/>
            <a:ext cx="2152357" cy="2050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езинтация дид. игры Дом друзей\Рисунок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353512" y="4297678"/>
            <a:ext cx="2152357" cy="2050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57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Методические  рекомендации</a:t>
            </a: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1041009"/>
            <a:ext cx="11183816" cy="279947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      Игровое пособие предназначена для детей среднего и старшего  дошкольного 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возраста. . В этой игре может быть задействовано одновременно от 1 до 10 детей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Ее можно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использовать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наглядный  материал  на  занятиях  по  ФЭМП; как  игра  для  закрепления  знаний  полученных  в  самостоятельной  и  совместной  деятельности;  как  диагностическое  средство  при  выявлении  знаний;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индивидуальной работе и в свободной деятельности. </a:t>
            </a: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201" y="3661517"/>
            <a:ext cx="3664080" cy="259860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018" y="3703719"/>
            <a:ext cx="3787224" cy="2598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134547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Характеристика игрового материала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911" y="1280161"/>
            <a:ext cx="11141612" cy="42062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C3300"/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Дидактическое пособие состоит из набора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объёмных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цифр и двух комплектов крышечек, с двух сторон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обклеенных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цифрами и точками.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 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Объёмные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цифры изготовлены из гофрированного картона от коробок . Внутри каждой цифры прорисованы пунктирные линии для того, чтобы ребенок мог обвести цифру пальчиком. Цифры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склеены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 бортиками, чтобы дети смогли выбрать необходимую крышку с нужной цифрой или точкой и вложить в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объёмную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цифру, как в кармашек.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          Один комплект крышек подобран по цветам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объёмной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цифры, чтобы дети  среднего дошкольного возраста смогли легче запомнить цифру, ее написание. Второй комплект состоит из однотонных крышечек, для усложнения вариантов игровых действий.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pPr>
              <a:buNone/>
            </a:pPr>
            <a:endParaRPr lang="ru-RU" dirty="0"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User\Desktop\презинтация дид. игры Дом друзей\.trashed-1647337847-IMG2022021314331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7717" y="4266783"/>
            <a:ext cx="3478375" cy="188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05" t="8721" r="-1714"/>
          <a:stretch/>
        </p:blipFill>
        <p:spPr bwMode="auto">
          <a:xfrm rot="5400000">
            <a:off x="9369228" y="4165190"/>
            <a:ext cx="1880800" cy="2083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презинтация дид. игры Дом друзей\.trashed-1647337279-IMG202202131434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2868" y="4266783"/>
            <a:ext cx="2194561" cy="1878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71" r="29666" b="44669"/>
          <a:stretch/>
        </p:blipFill>
        <p:spPr bwMode="auto">
          <a:xfrm>
            <a:off x="4300696" y="4268285"/>
            <a:ext cx="2194561" cy="187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365126"/>
            <a:ext cx="10711543" cy="10195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Варианты игры для детей среднего дошкольного возраста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1561514"/>
            <a:ext cx="8203475" cy="4917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1. «Обведи и назови»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2. «Найди нужную цифру»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3.«Разложи цифры по порядку»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4. «Выбери крышки с нужной цифрой»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5. «Выложи цифру из подходящих  крышек»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6. «Разложи крышки по порядку»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7. «Исправь ошибку»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8. «Посчитай по порядку»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9. «Назови соседей числа»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964091" y="3638907"/>
            <a:ext cx="2207625" cy="3054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презинтация дид. игры Дом друзей\584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8957150" y="4233347"/>
            <a:ext cx="2109102" cy="18660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презинтация дид. игры Дом друзей\5848.jpg"/>
          <p:cNvPicPr>
            <a:picLocks noChangeAspect="1" noChangeArrowheads="1"/>
          </p:cNvPicPr>
          <p:nvPr/>
        </p:nvPicPr>
        <p:blipFill>
          <a:blip r:embed="rId5" cstate="print"/>
          <a:srcRect t="36069" b="15174"/>
          <a:stretch>
            <a:fillRect/>
          </a:stretch>
        </p:blipFill>
        <p:spPr bwMode="auto">
          <a:xfrm>
            <a:off x="7785418" y="1881052"/>
            <a:ext cx="3696831" cy="1934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презинтация дид. игры Дом друзей\5848.jpg"/>
          <p:cNvPicPr>
            <a:picLocks noChangeAspect="1" noChangeArrowheads="1"/>
          </p:cNvPicPr>
          <p:nvPr/>
        </p:nvPicPr>
        <p:blipFill rotWithShape="1">
          <a:blip r:embed="rId6" cstate="print"/>
          <a:srcRect b="12193"/>
          <a:stretch/>
        </p:blipFill>
        <p:spPr bwMode="auto">
          <a:xfrm>
            <a:off x="5632098" y="1154554"/>
            <a:ext cx="1728318" cy="17996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1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365126"/>
            <a:ext cx="10711543" cy="10195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Варианты игры для детей старшего дошкольного возраста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1267097"/>
            <a:ext cx="8203475" cy="521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«Составь число из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двух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меньших»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2. «Составь ряд с нужной цифры»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3.«Разложи цифры в порядке убывания»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4. «Разложи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крышки в порядке возрастания»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5. «Выложи цифру из подходящих  крышек»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6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. «Выбери крышки с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одинаковым количеством точек»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7. «Исправь ошибку»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8. «Назови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соседей числа»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9. «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Реши пример»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>
              <a:buNone/>
            </a:pPr>
            <a:endParaRPr lang="ru-RU" sz="2400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667" b="16667"/>
          <a:stretch/>
        </p:blipFill>
        <p:spPr bwMode="auto">
          <a:xfrm rot="10800000">
            <a:off x="6220527" y="4330340"/>
            <a:ext cx="2778226" cy="1763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9212662" y="3768646"/>
            <a:ext cx="2207621" cy="2442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78" b="6830"/>
          <a:stretch/>
        </p:blipFill>
        <p:spPr bwMode="auto">
          <a:xfrm>
            <a:off x="8941692" y="1724298"/>
            <a:ext cx="2579748" cy="1580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62" b="23132"/>
          <a:stretch/>
        </p:blipFill>
        <p:spPr bwMode="auto">
          <a:xfrm>
            <a:off x="6288114" y="1162594"/>
            <a:ext cx="2551278" cy="1606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823" b="18879"/>
          <a:stretch/>
        </p:blipFill>
        <p:spPr bwMode="auto">
          <a:xfrm>
            <a:off x="4247146" y="4990022"/>
            <a:ext cx="1853202" cy="110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25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Педагоги творят – игру создают, </a:t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дети играют, мир познают!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9703" y="1825625"/>
            <a:ext cx="3934096" cy="4351338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слайда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37" r="5775"/>
          <a:stretch/>
        </p:blipFill>
        <p:spPr bwMode="auto">
          <a:xfrm>
            <a:off x="1371599" y="2116183"/>
            <a:ext cx="4754881" cy="3801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656" y="1789611"/>
            <a:ext cx="3545802" cy="4505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45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649</Words>
  <Application>Microsoft Office PowerPoint</Application>
  <PresentationFormat>Произвольный</PresentationFormat>
  <Paragraphs>56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Муниципальный конкурс «Чудесные штучки  из  простых вещей» Дидактическое пособие из бросового материала по ФЭМП «Веселые крышечки  знакомят с цифрами и со счетом»</vt:lpstr>
      <vt:lpstr>Дидактическое пособие «Веселые крышечки знакомят с цифрами и счетом»</vt:lpstr>
      <vt:lpstr>Обоснование использованного материала для дидактического пособия</vt:lpstr>
      <vt:lpstr>Цель пособия развитие элементарных математических                                                                       представлений детей. </vt:lpstr>
      <vt:lpstr>Методические  рекомендации </vt:lpstr>
      <vt:lpstr>Характеристика игрового материала</vt:lpstr>
      <vt:lpstr>Варианты игры для детей среднего дошкольного возраста</vt:lpstr>
      <vt:lpstr>Варианты игры для детей старшего дошкольного возраста</vt:lpstr>
      <vt:lpstr>Педагоги творят – игру создают,  дети играют, мир познают!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user</cp:lastModifiedBy>
  <cp:revision>66</cp:revision>
  <dcterms:created xsi:type="dcterms:W3CDTF">2019-01-06T10:50:02Z</dcterms:created>
  <dcterms:modified xsi:type="dcterms:W3CDTF">2024-10-16T06:53:11Z</dcterms:modified>
</cp:coreProperties>
</file>