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handoutMasterIdLst>
    <p:handoutMasterId r:id="rId18"/>
  </p:handoutMasterIdLst>
  <p:sldIdLst>
    <p:sldId id="256" r:id="rId3"/>
    <p:sldId id="290" r:id="rId4"/>
    <p:sldId id="271" r:id="rId5"/>
    <p:sldId id="293" r:id="rId6"/>
    <p:sldId id="292" r:id="rId7"/>
    <p:sldId id="294" r:id="rId8"/>
    <p:sldId id="295" r:id="rId9"/>
    <p:sldId id="297" r:id="rId10"/>
    <p:sldId id="296" r:id="rId11"/>
    <p:sldId id="298" r:id="rId12"/>
    <p:sldId id="299" r:id="rId13"/>
    <p:sldId id="300" r:id="rId14"/>
    <p:sldId id="301" r:id="rId15"/>
    <p:sldId id="289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2473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33123-6FBC-4CBE-91E4-66CBC48BA21B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9A9F0-3591-4569-B31A-9882D66FED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A547F-AA37-46C4-B2AF-C26CBAFD356C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FC4CB-6AEA-4CE6-B4D0-1543CE9C6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ru-RU" dirty="0" smtClean="0"/>
              <a:t>Образец </a:t>
            </a:r>
            <a:r>
              <a:rPr kumimoji="0" lang="ru-RU" dirty="0" err="1" smtClean="0"/>
              <a:t>заголвка</a:t>
            </a:r>
            <a:endParaRPr kumimoji="0"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</a:t>
            </a:r>
            <a:r>
              <a:rPr lang="ru-RU" dirty="0" err="1" smtClean="0"/>
              <a:t>урове</a:t>
            </a:r>
            <a:endParaRPr lang="ru-RU" dirty="0" smtClean="0"/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286000" y="14438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ои</a:t>
            </a:r>
            <a:r>
              <a:rPr lang="ru-RU" dirty="0" smtClean="0"/>
              <a:t> жизненные принципы:</a:t>
            </a:r>
          </a:p>
          <a:p>
            <a:endParaRPr lang="ru-RU" dirty="0" smtClean="0"/>
          </a:p>
          <a:p>
            <a:r>
              <a:rPr lang="ru-RU" dirty="0" smtClean="0"/>
              <a:t>* Не оправдывай свое незнание чего-либо, сделай так, чтобы это знать.</a:t>
            </a:r>
          </a:p>
          <a:p>
            <a:endParaRPr lang="ru-RU" dirty="0" smtClean="0"/>
          </a:p>
          <a:p>
            <a:r>
              <a:rPr lang="ru-RU" dirty="0" smtClean="0"/>
              <a:t>* Постарайся помочь, если тебя просят о помощи.</a:t>
            </a:r>
          </a:p>
          <a:p>
            <a:endParaRPr lang="ru-RU" dirty="0" smtClean="0"/>
          </a:p>
          <a:p>
            <a:r>
              <a:rPr lang="ru-RU" dirty="0" smtClean="0"/>
              <a:t>* Никогда не скрывай своих чувств, но умей их контролировать.</a:t>
            </a:r>
          </a:p>
          <a:p>
            <a:endParaRPr lang="ru-RU" dirty="0" smtClean="0"/>
          </a:p>
          <a:p>
            <a:r>
              <a:rPr lang="ru-RU" dirty="0" smtClean="0"/>
              <a:t>* Уважай выбор и мнение другого человека</a:t>
            </a:r>
          </a:p>
          <a:p>
            <a:endParaRPr lang="ru-RU" dirty="0" smtClean="0"/>
          </a:p>
          <a:p>
            <a:r>
              <a:rPr lang="ru-RU" dirty="0" smtClean="0"/>
              <a:t>* Умей слышать, и будешь услышанным.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5362743" y="2218763"/>
            <a:ext cx="2838114" cy="3106274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121027" y="1145719"/>
            <a:ext cx="2306106" cy="2930503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DSCN050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459386">
            <a:off x="5739002" y="2433268"/>
            <a:ext cx="2398642" cy="2808537"/>
          </a:xfrm>
          <a:prstGeom prst="rect">
            <a:avLst/>
          </a:prstGeom>
        </p:spPr>
      </p:pic>
      <p:sp>
        <p:nvSpPr>
          <p:cNvPr id="12" name="Прямоугольный треугольник 11"/>
          <p:cNvSpPr/>
          <p:nvPr/>
        </p:nvSpPr>
        <p:spPr>
          <a:xfrm rot="420000" flipV="1">
            <a:off x="7783631" y="5272268"/>
            <a:ext cx="249629" cy="19957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B009-4D28-4CF7-978A-09C301A02427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153400" cy="12954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ГОСТЯХ У СКАЗКИ»                                                                          </a:t>
            </a:r>
            <a:r>
              <a:rPr lang="ru-RU" sz="2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центр театрализованной деятельности           </a:t>
            </a:r>
            <a:br>
              <a:rPr lang="ru-RU" sz="2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младшей группы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762000" y="4572000"/>
            <a:ext cx="7543800" cy="8382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000" dirty="0" smtClean="0"/>
              <a:t>                                                                                      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Воспитатель первой квалификационной категории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                                МОАУ «СОШ №24 г.Орска»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                                             Юдина В.Н.</a:t>
            </a:r>
          </a:p>
          <a:p>
            <a:pPr algn="ctr"/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981200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5181600"/>
            <a:ext cx="717804" cy="6858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457200"/>
            <a:ext cx="877316" cy="8382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7526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665421">
            <a:off x="2262118" y="4430646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276600"/>
            <a:ext cx="877316" cy="838200"/>
          </a:xfrm>
          <a:prstGeom prst="rect">
            <a:avLst/>
          </a:prstGeom>
        </p:spPr>
      </p:pic>
      <p:pic>
        <p:nvPicPr>
          <p:cNvPr id="14" name="Рисунок 13" descr="20180123_071329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719675">
            <a:off x="5779522" y="1977324"/>
            <a:ext cx="2450492" cy="2362200"/>
          </a:xfrm>
          <a:prstGeom prst="rect">
            <a:avLst/>
          </a:prstGeom>
        </p:spPr>
      </p:pic>
      <p:pic>
        <p:nvPicPr>
          <p:cNvPr id="18" name="Рисунок 17" descr="20180123_100307_HDR.jpg"/>
          <p:cNvPicPr>
            <a:picLocks noChangeAspect="1"/>
          </p:cNvPicPr>
          <p:nvPr/>
        </p:nvPicPr>
        <p:blipFill>
          <a:blip r:embed="rId6" cstate="print"/>
          <a:srcRect l="14286" r="5714" b="7143"/>
          <a:stretch>
            <a:fillRect/>
          </a:stretch>
        </p:blipFill>
        <p:spPr>
          <a:xfrm rot="326358">
            <a:off x="3226885" y="2171434"/>
            <a:ext cx="2514600" cy="2286000"/>
          </a:xfrm>
          <a:prstGeom prst="rect">
            <a:avLst/>
          </a:prstGeom>
        </p:spPr>
      </p:pic>
      <p:pic>
        <p:nvPicPr>
          <p:cNvPr id="19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7"/>
          <a:srcRect r="33803"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7"/>
          <a:srcRect r="33803"/>
          <a:stretch>
            <a:fillRect/>
          </a:stretch>
        </p:blipFill>
        <p:spPr bwMode="auto">
          <a:xfrm flipH="1">
            <a:off x="6096000" y="0"/>
            <a:ext cx="304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0126_091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1000" y="2362200"/>
            <a:ext cx="4191000" cy="4038600"/>
          </a:xfrm>
        </p:spPr>
      </p:pic>
      <p:pic>
        <p:nvPicPr>
          <p:cNvPr id="5" name="Рисунок 4" descr="IMG_20180126_09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6000"/>
            <a:ext cx="4495800" cy="4191000"/>
          </a:xfrm>
          <a:prstGeom prst="rect">
            <a:avLst/>
          </a:prstGeom>
        </p:spPr>
      </p:pic>
      <p:pic>
        <p:nvPicPr>
          <p:cNvPr id="6" name="Рисунок 5" descr="050.jpg"/>
          <p:cNvPicPr>
            <a:picLocks noChangeAspect="1"/>
          </p:cNvPicPr>
          <p:nvPr/>
        </p:nvPicPr>
        <p:blipFill>
          <a:blip r:embed="rId4" cstate="print"/>
          <a:srcRect l="6478" t="17544" r="4453" b="8772"/>
          <a:stretch>
            <a:fillRect/>
          </a:stretch>
        </p:blipFill>
        <p:spPr>
          <a:xfrm>
            <a:off x="0" y="2286000"/>
            <a:ext cx="4495800" cy="4191000"/>
          </a:xfrm>
          <a:prstGeom prst="rect">
            <a:avLst/>
          </a:prstGeom>
        </p:spPr>
      </p:pic>
      <p:pic>
        <p:nvPicPr>
          <p:cNvPr id="7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5"/>
          <a:srcRect r="33803"/>
          <a:stretch>
            <a:fillRect/>
          </a:stretch>
        </p:blipFill>
        <p:spPr bwMode="auto">
          <a:xfrm>
            <a:off x="0" y="0"/>
            <a:ext cx="373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43800" y="4114800"/>
            <a:ext cx="489204" cy="467392"/>
          </a:xfrm>
          <a:prstGeom prst="rect">
            <a:avLst/>
          </a:prstGeom>
        </p:spPr>
      </p:pic>
      <p:pic>
        <p:nvPicPr>
          <p:cNvPr id="10" name="Рисунок 9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3505200"/>
            <a:ext cx="489204" cy="467392"/>
          </a:xfrm>
          <a:prstGeom prst="rect">
            <a:avLst/>
          </a:prstGeom>
        </p:spPr>
      </p:pic>
      <p:pic>
        <p:nvPicPr>
          <p:cNvPr id="11" name="Рисунок 10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758871">
            <a:off x="1752600" y="15240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302083">
            <a:off x="7024384" y="708691"/>
            <a:ext cx="478536" cy="4572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422913">
            <a:off x="7162800" y="4876800"/>
            <a:ext cx="489204" cy="467392"/>
          </a:xfrm>
          <a:prstGeom prst="rect">
            <a:avLst/>
          </a:prstGeom>
        </p:spPr>
      </p:pic>
      <p:pic>
        <p:nvPicPr>
          <p:cNvPr id="14" name="Рисунок 13" descr="20180123_093206_HD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2286000"/>
            <a:ext cx="4495800" cy="4191000"/>
          </a:xfrm>
          <a:prstGeom prst="rect">
            <a:avLst/>
          </a:prstGeom>
        </p:spPr>
      </p:pic>
      <p:pic>
        <p:nvPicPr>
          <p:cNvPr id="8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5"/>
          <a:srcRect r="33803"/>
          <a:stretch>
            <a:fillRect/>
          </a:stretch>
        </p:blipFill>
        <p:spPr bwMode="auto">
          <a:xfrm flipH="1">
            <a:off x="5410200" y="0"/>
            <a:ext cx="373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5181600" cy="685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 СВОЙМИ  РУКАМИ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0126_0924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600200" y="2057400"/>
            <a:ext cx="5852583" cy="4389437"/>
          </a:xfrm>
        </p:spPr>
      </p:pic>
      <p:pic>
        <p:nvPicPr>
          <p:cNvPr id="5" name="Рисунок 4" descr="IMG_20180126_0925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24000" y="2057400"/>
            <a:ext cx="5943600" cy="4419600"/>
          </a:xfrm>
          <a:prstGeom prst="rect">
            <a:avLst/>
          </a:prstGeom>
        </p:spPr>
      </p:pic>
      <p:pic>
        <p:nvPicPr>
          <p:cNvPr id="6" name="Рисунок 5" descr="IMG_20180126_092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85800" y="2743200"/>
            <a:ext cx="4343400" cy="2971800"/>
          </a:xfrm>
          <a:prstGeom prst="rect">
            <a:avLst/>
          </a:prstGeom>
        </p:spPr>
      </p:pic>
      <p:pic>
        <p:nvPicPr>
          <p:cNvPr id="7" name="Picture 2" descr="C:\Users\Кристиночка\Desktop\73135795_723f9d0f196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19400" y="2667000"/>
            <a:ext cx="33337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6"/>
          <a:srcRect r="33803"/>
          <a:stretch>
            <a:fillRect/>
          </a:stretch>
        </p:blipFill>
        <p:spPr bwMode="auto">
          <a:xfrm>
            <a:off x="0" y="0"/>
            <a:ext cx="373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6"/>
          <a:srcRect r="33803"/>
          <a:stretch>
            <a:fillRect/>
          </a:stretch>
        </p:blipFill>
        <p:spPr bwMode="auto">
          <a:xfrm flipH="1">
            <a:off x="586740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281407">
            <a:off x="7543800" y="4038600"/>
            <a:ext cx="1196340" cy="1143000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" y="5334000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200" y="762000"/>
            <a:ext cx="1196340" cy="1143000"/>
          </a:xfrm>
          <a:prstGeom prst="rect">
            <a:avLst/>
          </a:prstGeom>
        </p:spPr>
      </p:pic>
      <p:pic>
        <p:nvPicPr>
          <p:cNvPr id="14" name="Рисунок 13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96200" y="2286000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10101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3657600"/>
            <a:ext cx="4038600" cy="281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… необходимо расширить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опыт ребенка, если мы хотим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создать достаточно прочные основы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его творческой деятельности.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19600" y="2819400"/>
            <a:ext cx="4267200" cy="99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Л.С. 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Выготский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3"/>
          <a:srcRect r="33803"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3"/>
          <a:srcRect r="33803"/>
          <a:stretch>
            <a:fillRect/>
          </a:stretch>
        </p:blipFill>
        <p:spPr bwMode="auto">
          <a:xfrm flipH="1">
            <a:off x="6248400" y="0"/>
            <a:ext cx="289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316445">
            <a:off x="2804639" y="4133080"/>
            <a:ext cx="1196340" cy="11430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819400"/>
            <a:ext cx="1196340" cy="1143000"/>
          </a:xfrm>
          <a:prstGeom prst="rect">
            <a:avLst/>
          </a:prstGeom>
        </p:spPr>
      </p:pic>
      <p:pic>
        <p:nvPicPr>
          <p:cNvPr id="8" name="Рисунок 7" descr="i (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228600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69342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ПАСПОРТ ЦЕНТРА ТЕАТРАЛИЗАЦИИ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28800" y="762000"/>
            <a:ext cx="6858000" cy="5562600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развивающей предметной среды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Настольный театр по сказкам: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Деревянный («Томик»-3набора, «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Тимбиргруппа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-3набора)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Бумажный (ОАО «Радуга»-2набора)</a:t>
            </a:r>
            <a:b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Куклы и игрушки для различных видов театра (настольный)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для  обыгрывания  сказок.(Резиновые игрушки-2набора)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Ширма настольная (1шт.)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Шапочки животных( 2 набора)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Маски животных (2набора)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Пальчиковый театр(3набора)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Теневой театр(1 набор)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Театр на магните(3набора)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Кукольный театр 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Би-ба-бо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(1набор)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Дидактические игры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(4шт.)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Фланелеграф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(1набор)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Атрибуты (домик плоскостной-1шт.,домик объёмный настоль- 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ный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игровой -2шт.,домик-трансформер напольный -1шт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машина-трансформер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напольная -1шт.)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4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2"/>
          <a:srcRect r="33803"/>
          <a:stretch>
            <a:fillRect/>
          </a:stretch>
        </p:blipFill>
        <p:spPr bwMode="auto">
          <a:xfrm>
            <a:off x="0" y="0"/>
            <a:ext cx="266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581834">
            <a:off x="6410197" y="3021976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590800"/>
            <a:ext cx="1196340" cy="11430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072671">
            <a:off x="7538167" y="405775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20160414_171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200400"/>
            <a:ext cx="2419350" cy="3276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1313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2133600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980122">
            <a:off x="3429000" y="4114800"/>
            <a:ext cx="1196340" cy="11430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227283">
            <a:off x="2663826" y="2236004"/>
            <a:ext cx="1196340" cy="1143000"/>
          </a:xfrm>
          <a:prstGeom prst="rect">
            <a:avLst/>
          </a:prstGeom>
        </p:spPr>
      </p:pic>
      <p:pic>
        <p:nvPicPr>
          <p:cNvPr id="8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4"/>
          <a:srcRect r="33803"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20150601_1052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3962400"/>
            <a:ext cx="3581400" cy="2514600"/>
          </a:xfrm>
          <a:prstGeom prst="rect">
            <a:avLst/>
          </a:prstGeom>
        </p:spPr>
      </p:pic>
      <p:pic>
        <p:nvPicPr>
          <p:cNvPr id="3" name="Рисунок 2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676400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MG_20170429_1522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680722">
            <a:off x="2885442" y="3511280"/>
            <a:ext cx="2114550" cy="2514600"/>
          </a:xfrm>
          <a:prstGeom prst="rect">
            <a:avLst/>
          </a:prstGeom>
        </p:spPr>
      </p:pic>
      <p:pic>
        <p:nvPicPr>
          <p:cNvPr id="10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4"/>
          <a:srcRect r="33803"/>
          <a:stretch>
            <a:fillRect/>
          </a:stretch>
        </p:blipFill>
        <p:spPr bwMode="auto">
          <a:xfrm flipH="1">
            <a:off x="5638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421863">
            <a:off x="7613367" y="2931359"/>
            <a:ext cx="1196340" cy="1143000"/>
          </a:xfrm>
          <a:prstGeom prst="rect">
            <a:avLst/>
          </a:prstGeom>
        </p:spPr>
      </p:pic>
      <p:pic>
        <p:nvPicPr>
          <p:cNvPr id="14" name="Рисунок 13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429000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20180126_0916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4267200" cy="5257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наша центр «В гостях у сказки»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0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5105400" cy="5257800"/>
          </a:xfrm>
        </p:spPr>
      </p:pic>
      <p:pic>
        <p:nvPicPr>
          <p:cNvPr id="13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4" cstate="print"/>
          <a:srcRect r="33803"/>
          <a:stretch>
            <a:fillRect/>
          </a:stretch>
        </p:blipFill>
        <p:spPr bwMode="auto">
          <a:xfrm>
            <a:off x="0" y="0"/>
            <a:ext cx="182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638800" y="838200"/>
            <a:ext cx="2819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Принципы организации центра: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Безопасность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Доступность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Рациональность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Мобильность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Соответствие возрасту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Разнообразие видов театра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Эстетика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Рисунок 7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5257800"/>
            <a:ext cx="1196340" cy="1143000"/>
          </a:xfrm>
          <a:prstGeom prst="rect">
            <a:avLst/>
          </a:prstGeom>
        </p:spPr>
      </p:pic>
      <p:pic>
        <p:nvPicPr>
          <p:cNvPr id="9" name="Рисунок 8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586829">
            <a:off x="7553669" y="4013000"/>
            <a:ext cx="1196340" cy="1143000"/>
          </a:xfrm>
          <a:prstGeom prst="rect">
            <a:avLst/>
          </a:prstGeom>
        </p:spPr>
      </p:pic>
      <p:pic>
        <p:nvPicPr>
          <p:cNvPr id="10" name="Рисунок 9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4800"/>
            <a:ext cx="1196340" cy="1143000"/>
          </a:xfrm>
          <a:prstGeom prst="rect">
            <a:avLst/>
          </a:prstGeom>
        </p:spPr>
      </p:pic>
      <p:pic>
        <p:nvPicPr>
          <p:cNvPr id="12" name="Рисунок 11" descr="0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3886200"/>
            <a:ext cx="1981200" cy="2590800"/>
          </a:xfrm>
          <a:prstGeom prst="rect">
            <a:avLst/>
          </a:prstGeom>
        </p:spPr>
      </p:pic>
      <p:pic>
        <p:nvPicPr>
          <p:cNvPr id="15" name="Рисунок 14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505056">
            <a:off x="7993697" y="3147891"/>
            <a:ext cx="1196340" cy="1143000"/>
          </a:xfrm>
          <a:prstGeom prst="rect">
            <a:avLst/>
          </a:prstGeom>
        </p:spPr>
      </p:pic>
      <p:pic>
        <p:nvPicPr>
          <p:cNvPr id="17" name="Рисунок 16" descr="046.jpg"/>
          <p:cNvPicPr>
            <a:picLocks noChangeAspect="1"/>
          </p:cNvPicPr>
          <p:nvPr/>
        </p:nvPicPr>
        <p:blipFill>
          <a:blip r:embed="rId7" cstate="print"/>
          <a:srcRect r="6542"/>
          <a:stretch>
            <a:fillRect/>
          </a:stretch>
        </p:blipFill>
        <p:spPr>
          <a:xfrm>
            <a:off x="4876800" y="3886200"/>
            <a:ext cx="1905000" cy="2590800"/>
          </a:xfrm>
          <a:prstGeom prst="rect">
            <a:avLst/>
          </a:prstGeom>
        </p:spPr>
      </p:pic>
      <p:pic>
        <p:nvPicPr>
          <p:cNvPr id="14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8" cstate="print"/>
          <a:srcRect r="33803"/>
          <a:stretch>
            <a:fillRect/>
          </a:stretch>
        </p:blipFill>
        <p:spPr bwMode="auto">
          <a:xfrm flipH="1">
            <a:off x="7315200" y="0"/>
            <a:ext cx="182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MG_20180122_1322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600200"/>
            <a:ext cx="3657600" cy="4876800"/>
          </a:xfrm>
          <a:prstGeom prst="rect">
            <a:avLst/>
          </a:prstGeom>
        </p:spPr>
      </p:pic>
      <p:pic>
        <p:nvPicPr>
          <p:cNvPr id="19" name="Рисунок 18" descr="IMG_20180122_132111.jpg"/>
          <p:cNvPicPr>
            <a:picLocks noChangeAspect="1"/>
          </p:cNvPicPr>
          <p:nvPr/>
        </p:nvPicPr>
        <p:blipFill>
          <a:blip r:embed="rId3"/>
          <a:srcRect r="53333"/>
          <a:stretch>
            <a:fillRect/>
          </a:stretch>
        </p:blipFill>
        <p:spPr>
          <a:xfrm>
            <a:off x="762000" y="1600200"/>
            <a:ext cx="3657600" cy="4876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театров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43000"/>
            <a:ext cx="5334000" cy="68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Настольный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80123_071656_HDR.jpg"/>
          <p:cNvPicPr>
            <a:picLocks noChangeAspect="1"/>
          </p:cNvPicPr>
          <p:nvPr/>
        </p:nvPicPr>
        <p:blipFill>
          <a:blip r:embed="rId4" cstate="print"/>
          <a:srcRect l="7353" t="10345" b="20463"/>
          <a:stretch>
            <a:fillRect/>
          </a:stretch>
        </p:blipFill>
        <p:spPr>
          <a:xfrm rot="10800000">
            <a:off x="304800" y="2590800"/>
            <a:ext cx="4267200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1143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Деревянный</a:t>
            </a:r>
          </a:p>
        </p:txBody>
      </p:sp>
      <p:pic>
        <p:nvPicPr>
          <p:cNvPr id="15" name="Рисунок 14" descr="20180123_080757_HDR.jpg"/>
          <p:cNvPicPr>
            <a:picLocks noChangeAspect="1"/>
          </p:cNvPicPr>
          <p:nvPr/>
        </p:nvPicPr>
        <p:blipFill>
          <a:blip r:embed="rId5" cstate="print"/>
          <a:srcRect b="18644"/>
          <a:stretch>
            <a:fillRect/>
          </a:stretch>
        </p:blipFill>
        <p:spPr>
          <a:xfrm>
            <a:off x="4724400" y="2590800"/>
            <a:ext cx="4038600" cy="3886200"/>
          </a:xfrm>
          <a:prstGeom prst="rect">
            <a:avLst/>
          </a:prstGeom>
        </p:spPr>
      </p:pic>
      <p:pic>
        <p:nvPicPr>
          <p:cNvPr id="16" name="Рисунок 15" descr="20180123_080948_HDR.jpg"/>
          <p:cNvPicPr>
            <a:picLocks noChangeAspect="1"/>
          </p:cNvPicPr>
          <p:nvPr/>
        </p:nvPicPr>
        <p:blipFill>
          <a:blip r:embed="rId6" cstate="print"/>
          <a:srcRect l="5357" r="8929" b="15094"/>
          <a:stretch>
            <a:fillRect/>
          </a:stretch>
        </p:blipFill>
        <p:spPr>
          <a:xfrm>
            <a:off x="2590800" y="2971800"/>
            <a:ext cx="3657600" cy="3429000"/>
          </a:xfrm>
          <a:prstGeom prst="rect">
            <a:avLst/>
          </a:prstGeom>
        </p:spPr>
      </p:pic>
      <p:pic>
        <p:nvPicPr>
          <p:cNvPr id="20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7" cstate="print"/>
          <a:srcRect r="33803"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8" cstate="print"/>
          <a:srcRect r="33803"/>
          <a:stretch>
            <a:fillRect/>
          </a:stretch>
        </p:blipFill>
        <p:spPr bwMode="auto">
          <a:xfrm flipH="1">
            <a:off x="7010400" y="0"/>
            <a:ext cx="213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408744">
            <a:off x="7543800" y="228600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9600" y="228600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80122_1322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66800"/>
            <a:ext cx="4038600" cy="5105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381000"/>
            <a:ext cx="4572000" cy="1066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Бумажный</a:t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3"/>
          <a:srcRect r="33803"/>
          <a:stretch>
            <a:fillRect/>
          </a:stretch>
        </p:blipFill>
        <p:spPr bwMode="auto">
          <a:xfrm>
            <a:off x="0" y="0"/>
            <a:ext cx="289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3"/>
          <a:srcRect r="33803"/>
          <a:stretch>
            <a:fillRect/>
          </a:stretch>
        </p:blipFill>
        <p:spPr bwMode="auto">
          <a:xfrm flipH="1">
            <a:off x="6096000" y="0"/>
            <a:ext cx="304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20180123_072618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2819400"/>
            <a:ext cx="5791200" cy="3581400"/>
          </a:xfrm>
          <a:prstGeom prst="rect">
            <a:avLst/>
          </a:prstGeom>
        </p:spPr>
      </p:pic>
      <p:pic>
        <p:nvPicPr>
          <p:cNvPr id="9" name="Рисунок 8" descr="20180123_073921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" y="2667000"/>
            <a:ext cx="5715000" cy="3810000"/>
          </a:xfrm>
          <a:prstGeom prst="rect">
            <a:avLst/>
          </a:prstGeom>
        </p:spPr>
      </p:pic>
      <p:pic>
        <p:nvPicPr>
          <p:cNvPr id="4" name="Содержимое 3" descr="20180123_073346_HDR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600200" y="2133600"/>
            <a:ext cx="6004983" cy="4389437"/>
          </a:xfrm>
          <a:prstGeom prst="rect">
            <a:avLst/>
          </a:prstGeom>
        </p:spPr>
      </p:pic>
      <p:pic>
        <p:nvPicPr>
          <p:cNvPr id="10" name="Рисунок 9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3800" y="4038600"/>
            <a:ext cx="1196340" cy="1143000"/>
          </a:xfrm>
          <a:prstGeom prst="rect">
            <a:avLst/>
          </a:prstGeom>
        </p:spPr>
      </p:pic>
      <p:pic>
        <p:nvPicPr>
          <p:cNvPr id="11" name="Рисунок 10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5715000"/>
            <a:ext cx="1196340" cy="1143000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20102">
            <a:off x="1293593" y="1017436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303879">
            <a:off x="6842653" y="246432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80123_093717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2057400"/>
            <a:ext cx="5791200" cy="441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704088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игрушек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20180123_074222_HD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52600" y="2057400"/>
            <a:ext cx="5852583" cy="4389437"/>
          </a:xfrm>
          <a:prstGeom prst="rect">
            <a:avLst/>
          </a:prstGeom>
        </p:spPr>
      </p:pic>
      <p:pic>
        <p:nvPicPr>
          <p:cNvPr id="7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4"/>
          <a:srcRect r="33803"/>
          <a:stretch>
            <a:fillRect/>
          </a:stretch>
        </p:blipFill>
        <p:spPr bwMode="auto">
          <a:xfrm>
            <a:off x="0" y="0"/>
            <a:ext cx="3124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4"/>
          <a:srcRect r="33803"/>
          <a:stretch>
            <a:fillRect/>
          </a:stretch>
        </p:blipFill>
        <p:spPr bwMode="auto">
          <a:xfrm flipH="1">
            <a:off x="6248400" y="0"/>
            <a:ext cx="289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783967">
            <a:off x="7767966" y="3875994"/>
            <a:ext cx="1196340" cy="1143000"/>
          </a:xfrm>
          <a:prstGeom prst="rect">
            <a:avLst/>
          </a:prstGeom>
        </p:spPr>
      </p:pic>
      <p:pic>
        <p:nvPicPr>
          <p:cNvPr id="11" name="Рисунок 10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96366">
            <a:off x="5671584" y="948809"/>
            <a:ext cx="1196340" cy="1143000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917384">
            <a:off x="418637" y="3808742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457653">
            <a:off x="1896055" y="403564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КУКОЛЬНЫЙ ТЕАТР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28800" y="1828800"/>
            <a:ext cx="2209800" cy="990600"/>
          </a:xfrm>
        </p:spPr>
        <p:txBody>
          <a:bodyPr/>
          <a:lstStyle/>
          <a:p>
            <a:pPr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Би-ба-бо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smtClean="0"/>
              <a:t>                                                   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18288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Пальчиковый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80123_071347_HDR.jpg"/>
          <p:cNvPicPr>
            <a:picLocks noChangeAspect="1"/>
          </p:cNvPicPr>
          <p:nvPr/>
        </p:nvPicPr>
        <p:blipFill>
          <a:blip r:embed="rId2" cstate="print"/>
          <a:srcRect t="15384"/>
          <a:stretch>
            <a:fillRect/>
          </a:stretch>
        </p:blipFill>
        <p:spPr>
          <a:xfrm rot="10800000">
            <a:off x="838200" y="3200400"/>
            <a:ext cx="3733800" cy="3276600"/>
          </a:xfrm>
          <a:prstGeom prst="rect">
            <a:avLst/>
          </a:prstGeom>
        </p:spPr>
      </p:pic>
      <p:pic>
        <p:nvPicPr>
          <p:cNvPr id="6" name="Рисунок 5" descr="20180123_092745_HDR.jpg"/>
          <p:cNvPicPr>
            <a:picLocks noChangeAspect="1"/>
          </p:cNvPicPr>
          <p:nvPr/>
        </p:nvPicPr>
        <p:blipFill>
          <a:blip r:embed="rId3" cstate="print"/>
          <a:srcRect l="16071" r="8929" b="10417"/>
          <a:stretch>
            <a:fillRect/>
          </a:stretch>
        </p:blipFill>
        <p:spPr>
          <a:xfrm>
            <a:off x="5181600" y="3200400"/>
            <a:ext cx="3200400" cy="3276600"/>
          </a:xfrm>
          <a:prstGeom prst="rect">
            <a:avLst/>
          </a:prstGeom>
        </p:spPr>
      </p:pic>
      <p:pic>
        <p:nvPicPr>
          <p:cNvPr id="7" name="Рисунок 6" descr="IMG_20180122_132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200400"/>
            <a:ext cx="3733800" cy="3276600"/>
          </a:xfrm>
          <a:prstGeom prst="rect">
            <a:avLst/>
          </a:prstGeom>
        </p:spPr>
      </p:pic>
      <p:pic>
        <p:nvPicPr>
          <p:cNvPr id="8" name="Рисунок 7" descr="IMG_20180122_1321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200400"/>
            <a:ext cx="3733800" cy="3276600"/>
          </a:xfrm>
          <a:prstGeom prst="rect">
            <a:avLst/>
          </a:prstGeom>
        </p:spPr>
      </p:pic>
      <p:pic>
        <p:nvPicPr>
          <p:cNvPr id="9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6"/>
          <a:srcRect r="33803"/>
          <a:stretch>
            <a:fillRect/>
          </a:stretch>
        </p:blipFill>
        <p:spPr bwMode="auto">
          <a:xfrm>
            <a:off x="0" y="0"/>
            <a:ext cx="3124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6"/>
          <a:srcRect r="33803"/>
          <a:stretch>
            <a:fillRect/>
          </a:stretch>
        </p:blipFill>
        <p:spPr bwMode="auto">
          <a:xfrm flipH="1">
            <a:off x="6096000" y="0"/>
            <a:ext cx="304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" y="609600"/>
            <a:ext cx="1196340" cy="1143000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8600" y="2057400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122061">
            <a:off x="7947660" y="5715000"/>
            <a:ext cx="1196340" cy="1143000"/>
          </a:xfrm>
          <a:prstGeom prst="rect">
            <a:avLst/>
          </a:prstGeom>
        </p:spPr>
      </p:pic>
      <p:pic>
        <p:nvPicPr>
          <p:cNvPr id="14" name="Рисунок 13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148720">
            <a:off x="7444151" y="392400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533400"/>
            <a:ext cx="5029200" cy="685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СТЕНДОВЫЙ ТЕАТР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6400" y="1935480"/>
            <a:ext cx="2438400" cy="579120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50000"/>
                </a:schemeClr>
              </a:buClr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Теневой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1981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Фланелеграф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0180123_091505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71500" y="2705100"/>
            <a:ext cx="3962400" cy="3733800"/>
          </a:xfrm>
          <a:prstGeom prst="rect">
            <a:avLst/>
          </a:prstGeom>
        </p:spPr>
      </p:pic>
      <p:pic>
        <p:nvPicPr>
          <p:cNvPr id="9" name="Рисунок 8" descr="20180123_091846_HDR.jpg"/>
          <p:cNvPicPr>
            <a:picLocks noChangeAspect="1"/>
          </p:cNvPicPr>
          <p:nvPr/>
        </p:nvPicPr>
        <p:blipFill>
          <a:blip r:embed="rId3" cstate="print"/>
          <a:srcRect l="9677" b="22642"/>
          <a:stretch>
            <a:fillRect/>
          </a:stretch>
        </p:blipFill>
        <p:spPr>
          <a:xfrm>
            <a:off x="533400" y="2590800"/>
            <a:ext cx="3886200" cy="3962400"/>
          </a:xfrm>
          <a:prstGeom prst="rect">
            <a:avLst/>
          </a:prstGeom>
        </p:spPr>
      </p:pic>
      <p:pic>
        <p:nvPicPr>
          <p:cNvPr id="10" name="Рисунок 9" descr="IMG_20180122_132417.jpg"/>
          <p:cNvPicPr>
            <a:picLocks noChangeAspect="1"/>
          </p:cNvPicPr>
          <p:nvPr/>
        </p:nvPicPr>
        <p:blipFill>
          <a:blip r:embed="rId4"/>
          <a:srcRect t="17647"/>
          <a:stretch>
            <a:fillRect/>
          </a:stretch>
        </p:blipFill>
        <p:spPr>
          <a:xfrm>
            <a:off x="4724400" y="2590800"/>
            <a:ext cx="3733800" cy="3886200"/>
          </a:xfrm>
          <a:prstGeom prst="rect">
            <a:avLst/>
          </a:prstGeom>
        </p:spPr>
      </p:pic>
      <p:pic>
        <p:nvPicPr>
          <p:cNvPr id="11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5"/>
          <a:srcRect r="33803"/>
          <a:stretch>
            <a:fillRect/>
          </a:stretch>
        </p:blipFill>
        <p:spPr bwMode="auto">
          <a:xfrm>
            <a:off x="0" y="0"/>
            <a:ext cx="259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5"/>
          <a:srcRect r="33803"/>
          <a:stretch>
            <a:fillRect/>
          </a:stretch>
        </p:blipFill>
        <p:spPr bwMode="auto">
          <a:xfrm flipH="1">
            <a:off x="6019800" y="0"/>
            <a:ext cx="3124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715000"/>
            <a:ext cx="1196340" cy="1143000"/>
          </a:xfrm>
          <a:prstGeom prst="rect">
            <a:avLst/>
          </a:prstGeom>
        </p:spPr>
      </p:pic>
      <p:pic>
        <p:nvPicPr>
          <p:cNvPr id="14" name="Рисунок 13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00" y="1066800"/>
            <a:ext cx="1196340" cy="1143000"/>
          </a:xfrm>
          <a:prstGeom prst="rect">
            <a:avLst/>
          </a:prstGeom>
        </p:spPr>
      </p:pic>
      <p:pic>
        <p:nvPicPr>
          <p:cNvPr id="15" name="Рисунок 14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1295400"/>
            <a:ext cx="1196340" cy="1143000"/>
          </a:xfrm>
          <a:prstGeom prst="rect">
            <a:avLst/>
          </a:prstGeom>
        </p:spPr>
      </p:pic>
      <p:pic>
        <p:nvPicPr>
          <p:cNvPr id="16" name="Рисунок 15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1676400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533400"/>
            <a:ext cx="3886200" cy="53340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на магнитах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80123_072114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43277" y="2034869"/>
            <a:ext cx="4526938" cy="4419600"/>
          </a:xfrm>
          <a:prstGeom prst="rect">
            <a:avLst/>
          </a:prstGeom>
        </p:spPr>
      </p:pic>
      <p:pic>
        <p:nvPicPr>
          <p:cNvPr id="7" name="Содержимое 6" descr="20180123_072126_HD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76400" y="1981200"/>
            <a:ext cx="5852583" cy="4541837"/>
          </a:xfrm>
        </p:spPr>
      </p:pic>
      <p:pic>
        <p:nvPicPr>
          <p:cNvPr id="10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4"/>
          <a:srcRect r="33803"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4"/>
          <a:srcRect r="33803"/>
          <a:stretch>
            <a:fillRect/>
          </a:stretch>
        </p:blipFill>
        <p:spPr bwMode="auto">
          <a:xfrm flipH="1">
            <a:off x="6400800" y="0"/>
            <a:ext cx="274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914400"/>
            <a:ext cx="1196340" cy="1143000"/>
          </a:xfrm>
          <a:prstGeom prst="rect">
            <a:avLst/>
          </a:prstGeom>
        </p:spPr>
      </p:pic>
      <p:pic>
        <p:nvPicPr>
          <p:cNvPr id="14" name="Рисунок 13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91553">
            <a:off x="1902649" y="712405"/>
            <a:ext cx="1196340" cy="1143000"/>
          </a:xfrm>
          <a:prstGeom prst="rect">
            <a:avLst/>
          </a:prstGeom>
        </p:spPr>
      </p:pic>
      <p:pic>
        <p:nvPicPr>
          <p:cNvPr id="16" name="Рисунок 15" descr="IMG_20180126_09085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6096000" cy="4572000"/>
          </a:xfrm>
          <a:prstGeom prst="rect">
            <a:avLst/>
          </a:prstGeom>
        </p:spPr>
      </p:pic>
      <p:pic>
        <p:nvPicPr>
          <p:cNvPr id="13" name="Рисунок 12" descr="IMG_20180126_0909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6400" y="1981200"/>
            <a:ext cx="3105150" cy="4572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20180129_112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743200"/>
            <a:ext cx="4038600" cy="3733800"/>
          </a:xfrm>
          <a:prstGeom prst="rect">
            <a:avLst/>
          </a:prstGeom>
        </p:spPr>
      </p:pic>
      <p:pic>
        <p:nvPicPr>
          <p:cNvPr id="14" name="Рисунок 13" descr="IMG_20180129_111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743200"/>
            <a:ext cx="4191000" cy="3733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704088"/>
            <a:ext cx="5029200" cy="7437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 ЖИВОЙ  КУКЛЫ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123_093440_HD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1000" y="2743200"/>
            <a:ext cx="4038600" cy="3703637"/>
          </a:xfrm>
        </p:spPr>
      </p:pic>
      <p:pic>
        <p:nvPicPr>
          <p:cNvPr id="5" name="Рисунок 4" descr="20180123_093546_HD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743200"/>
            <a:ext cx="4191000" cy="3733800"/>
          </a:xfrm>
          <a:prstGeom prst="rect">
            <a:avLst/>
          </a:prstGeom>
        </p:spPr>
      </p:pic>
      <p:pic>
        <p:nvPicPr>
          <p:cNvPr id="9" name="Рисунок 8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1371600"/>
            <a:ext cx="1196340" cy="1143000"/>
          </a:xfrm>
          <a:prstGeom prst="rect">
            <a:avLst/>
          </a:prstGeom>
        </p:spPr>
      </p:pic>
      <p:pic>
        <p:nvPicPr>
          <p:cNvPr id="10" name="Рисунок 9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1524000"/>
            <a:ext cx="1196340" cy="1143000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838200"/>
            <a:ext cx="1196340" cy="1143000"/>
          </a:xfrm>
          <a:prstGeom prst="rect">
            <a:avLst/>
          </a:prstGeom>
        </p:spPr>
      </p:pic>
      <p:pic>
        <p:nvPicPr>
          <p:cNvPr id="6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7" cstate="print"/>
          <a:srcRect r="33803"/>
          <a:stretch>
            <a:fillRect/>
          </a:stretch>
        </p:blipFill>
        <p:spPr bwMode="auto">
          <a:xfrm>
            <a:off x="0" y="0"/>
            <a:ext cx="236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МАМУЛЯ\РАБОTА\шаблоы\фон штора голубая.png"/>
          <p:cNvPicPr>
            <a:picLocks noChangeAspect="1" noChangeArrowheads="1"/>
          </p:cNvPicPr>
          <p:nvPr/>
        </p:nvPicPr>
        <p:blipFill>
          <a:blip r:embed="rId8" cstate="print"/>
          <a:srcRect r="33803"/>
          <a:stretch>
            <a:fillRect/>
          </a:stretch>
        </p:blipFill>
        <p:spPr bwMode="auto">
          <a:xfrm flipH="1">
            <a:off x="7086600" y="0"/>
            <a:ext cx="205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15200" y="457200"/>
            <a:ext cx="1196340" cy="1143000"/>
          </a:xfrm>
          <a:prstGeom prst="rect">
            <a:avLst/>
          </a:prstGeom>
        </p:spPr>
      </p:pic>
      <p:pic>
        <p:nvPicPr>
          <p:cNvPr id="11" name="Рисунок 10" descr="i (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4800" y="5410200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1636</TotalTime>
  <Words>123</Words>
  <Application>Microsoft Office PowerPoint</Application>
  <PresentationFormat>Экран (4:3)</PresentationFormat>
  <Paragraphs>51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Поток</vt:lpstr>
      <vt:lpstr>Специальное оформление</vt:lpstr>
      <vt:lpstr>«В ГОСТЯХ У СКАЗКИ»                                                                          центр театрализованной деятельности            1 младшей группы</vt:lpstr>
      <vt:lpstr>Это наша центр «В гостях у сказки»</vt:lpstr>
      <vt:lpstr> Виды театров</vt:lpstr>
      <vt:lpstr>Бумажный </vt:lpstr>
      <vt:lpstr>Театр игрушек </vt:lpstr>
      <vt:lpstr>КУКОЛЬНЫЙ ТЕАТР</vt:lpstr>
      <vt:lpstr>СТЕНДОВЫЙ ТЕАТР</vt:lpstr>
      <vt:lpstr>Театр на магнитах</vt:lpstr>
      <vt:lpstr>ТЕАТР  ЖИВОЙ  КУКЛЫ</vt:lpstr>
      <vt:lpstr>ДИДАКТИЧЕСКИЕ ИГРЫ</vt:lpstr>
      <vt:lpstr>ТЕАТР  СВОЙМИ  РУКАМИ</vt:lpstr>
      <vt:lpstr>       … необходимо расширить  опыт ребенка, если мы хотим     создать достаточно прочные основы его творческой деятельности.</vt:lpstr>
      <vt:lpstr>ПАСПОРТ ЦЕНТРА ТЕАТРАЛИЗАЦИИ</vt:lpstr>
      <vt:lpstr>СПАСИБО ЗА          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user</cp:lastModifiedBy>
  <cp:revision>133</cp:revision>
  <dcterms:created xsi:type="dcterms:W3CDTF">2014-08-05T08:36:50Z</dcterms:created>
  <dcterms:modified xsi:type="dcterms:W3CDTF">2018-01-29T08:36:51Z</dcterms:modified>
</cp:coreProperties>
</file>