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0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26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33C566-7973-660A-70B3-4E9DFE16D7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EB56A95-91DB-33FF-B556-B0677CFD4D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7A670B-E3FA-D15C-B57A-E59AA16CF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D688B-98BA-4046-BD04-96CA03BFDE1D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085320-1F8B-0E62-778B-8BE9F4527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20900E1-6A86-44DD-2977-049BD5FE6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BA7E0-55DD-432C-BDE2-C7D73FEFA7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5032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7F8EBB-B8BB-1DDC-6B45-D3C405965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4F61A03-289B-836C-C470-F79122F1A1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5B2B1A-C424-7EB9-3266-DC0C8E787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D688B-98BA-4046-BD04-96CA03BFDE1D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C7A7DC4-A022-EF14-3975-00E443AE5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9A8C3B-B60B-3558-6D36-865E3F8B9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BA7E0-55DD-432C-BDE2-C7D73FEFA7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022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6BCC7CC-A9FF-2D13-2699-A039FC30F1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315018E-81A3-5C22-D251-757163BEB5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9BFBD2-33F7-AEA2-6871-9E7079C6D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D688B-98BA-4046-BD04-96CA03BFDE1D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C995A0-9D96-449F-C1C2-1ACB03DFE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FB211A0-380E-F364-8CAC-64ACA8404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BA7E0-55DD-432C-BDE2-C7D73FEFA7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2929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D78817-2904-79B8-FF69-A6B2F3714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2680EC2-D888-2C86-746E-D86306C030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6D5CB0-CE17-828B-B852-AF399BC55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D688B-98BA-4046-BD04-96CA03BFDE1D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1BBCA9-1C19-A6E4-5DB2-C4C79ED50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625D3C-50D5-34FA-9CF3-2AB2FC80C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BA7E0-55DD-432C-BDE2-C7D73FEFA7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0895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D3DF78-DB42-2337-D5ED-CB3FBEDF1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D0A91A3-51D3-AADF-E32C-BD7C49A6B9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A286666-FF80-8E42-353A-38FDF85A8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D688B-98BA-4046-BD04-96CA03BFDE1D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D7366F-DF3B-0491-C3AD-6ED50CD3D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2A693DC-F57C-F108-0109-86BC0FDFC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BA7E0-55DD-432C-BDE2-C7D73FEFA7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2463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02FC38-4907-71E3-5D08-D0156F14B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C0A6A52-F3AE-DC8C-1A25-00EDF13688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5A70D3-3A6E-E9D9-C2DA-0C74DB0D81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DE3F9F3-0567-2D8E-CB58-03187E146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D688B-98BA-4046-BD04-96CA03BFDE1D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E44F37F-2218-93DD-F37A-E3B8BFE80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FCB2A63-ED9D-5230-B094-3F4F0C9C3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BA7E0-55DD-432C-BDE2-C7D73FEFA7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9248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0C10D2-D623-F11B-7E9A-7FCCA0297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01E635-957E-A440-9DC9-01930F71BB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47678DE-D67B-1C28-DF22-C58F44275A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DB3FB57-9E34-2B75-5DAF-2B260AB954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C56F49D-8316-7870-7426-1667FEB79B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A8A4509-15AB-A45D-6DF7-394E3DC24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D688B-98BA-4046-BD04-96CA03BFDE1D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2AAD88F-35ED-0F18-6108-A444819BE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7B80F92-CCA4-10F6-EF03-3C87C93BC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BA7E0-55DD-432C-BDE2-C7D73FEFA7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5265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F16CCE-3D80-F3DF-0324-8EF09BEEA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A389508-AE4F-7099-4CDF-C43E6C7CF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D688B-98BA-4046-BD04-96CA03BFDE1D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EAB3ABF-E92C-A78E-CA0B-25A9E70EE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4C7F205-6C19-8742-6071-FBB55061F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BA7E0-55DD-432C-BDE2-C7D73FEFA7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644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C525BAC-74A3-D811-51F8-298F73F97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D688B-98BA-4046-BD04-96CA03BFDE1D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8BF910C-5C3B-B61B-D465-B1964A548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FB9E439-1D53-51E9-A74F-50008505A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BA7E0-55DD-432C-BDE2-C7D73FEFA7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4496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15488C-83FC-7B5F-0AA8-F7007A3BD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7240218-342C-4DA7-72B8-2FCC271C74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3991313-625A-B38F-2ED4-A3495FD641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33DDF62-6C81-D6C2-EFD7-073448B6E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D688B-98BA-4046-BD04-96CA03BFDE1D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37DD42D-40D9-72ED-2347-35B8B648E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EC212FF-CA76-60C7-EE1C-A67BF02CA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BA7E0-55DD-432C-BDE2-C7D73FEFA7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2783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B976D7-BB9F-4AAE-10F0-926050A7B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04D0411-E90E-6D76-3409-716C54380D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E77F068-35B6-22D7-24DE-9D104918E3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FEE8F52-3706-2C89-23D7-1074AC011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D688B-98BA-4046-BD04-96CA03BFDE1D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933599D-2F2B-281B-F07F-EF76119A1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BEDB86C-B43B-5E20-E1F0-E3028D64B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BA7E0-55DD-432C-BDE2-C7D73FEFA7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8401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B25D95-B780-B8AB-4237-F42133AF0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E1C93B0-326B-FE17-B96F-CD12939439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A481BC-B15B-A583-8A2A-F8006DC144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2D688B-98BA-4046-BD04-96CA03BFDE1D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209065-3355-60B8-3E6F-3062397442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8F5EFAB-307E-31F0-3E7B-675076D54F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9BA7E0-55DD-432C-BDE2-C7D73FEFA7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6710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D39CB33-8AA1-5F63-2A42-F54AD3254B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F5A86F-FEE5-2EF3-3C40-9B3B3DF70D03}"/>
              </a:ext>
            </a:extLst>
          </p:cNvPr>
          <p:cNvSpPr txBox="1"/>
          <p:nvPr/>
        </p:nvSpPr>
        <p:spPr>
          <a:xfrm>
            <a:off x="155643" y="165370"/>
            <a:ext cx="11653736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общеобразовательное автономное учреждение «Средняя общеобразовательная школа №24 г. Орска»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A064BC-C040-6BAC-D7BD-1C171927B266}"/>
              </a:ext>
            </a:extLst>
          </p:cNvPr>
          <p:cNvSpPr txBox="1"/>
          <p:nvPr/>
        </p:nvSpPr>
        <p:spPr>
          <a:xfrm>
            <a:off x="2324911" y="2140085"/>
            <a:ext cx="6760723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0070C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</a:rPr>
              <a:t>Использование дошкольниками атрибутов для сюжетно-ролевой игры «Ателье»</a:t>
            </a:r>
            <a:endParaRPr lang="ru-RU" sz="3600" b="1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4ACB00-39C2-252D-59C5-00998F44FED4}"/>
              </a:ext>
            </a:extLst>
          </p:cNvPr>
          <p:cNvSpPr txBox="1"/>
          <p:nvPr/>
        </p:nvSpPr>
        <p:spPr>
          <a:xfrm>
            <a:off x="3249038" y="4912467"/>
            <a:ext cx="3015575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 воспитатель 1 квалификационной категории</a:t>
            </a:r>
          </a:p>
          <a:p>
            <a:r>
              <a:rPr lang="ru-RU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Козубова</a:t>
            </a: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Ольга Петровна</a:t>
            </a:r>
          </a:p>
        </p:txBody>
      </p:sp>
    </p:spTree>
    <p:extLst>
      <p:ext uri="{BB962C8B-B14F-4D97-AF65-F5344CB8AC3E}">
        <p14:creationId xmlns:p14="http://schemas.microsoft.com/office/powerpoint/2010/main" val="212026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EF881A9-0454-2E16-0F42-B127E3D8D6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624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F13E6A-1016-6592-1298-C994CFE662FA}"/>
              </a:ext>
            </a:extLst>
          </p:cNvPr>
          <p:cNvSpPr txBox="1"/>
          <p:nvPr/>
        </p:nvSpPr>
        <p:spPr>
          <a:xfrm>
            <a:off x="3365769" y="330740"/>
            <a:ext cx="8501975" cy="62137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развивать творческую инициативу детей в сюжетно-ролевой игре.</a:t>
            </a:r>
            <a:b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Обучающие:</a:t>
            </a: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расширять и обогащать представления детей о труде работников ателье;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азвивать умение применять в игре знания о способах измерения;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овершенствовать умение взаимодействовать друг с другом по ходу игры, выполнять игровые действия, поступая в соответствии с правилами и общим игровым замыслом;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ормировать умение самостоятельно создавать игровые замыслы.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Развивающие: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развивать у детей внимание, логическое мышление, воображение, любознательность, взаимопомощь.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Воспитательные:</a:t>
            </a: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формировать дружеские взаимоотношения в игре, воспитывать отзывчивость, умение доброжелательно оценивать поступки других людей, обогащать словарь формулами словесной вежливости.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Игра для детей 5-7 лет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игру могут играть как мальчики, так и девочки. Перед тем как изготовить эту игру, рассказала ребятам что такое ателье. Кто там работает и предложила им попробовать создать ателье в нашей группе.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Ребята согласились и приняли активное участие в изготовлении игры. 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092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EF08156-AB97-3A71-A085-0F7BE5497A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624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FC0E9B7-6CDD-5F46-A90D-B648AC740D4A}"/>
              </a:ext>
            </a:extLst>
          </p:cNvPr>
          <p:cNvSpPr txBox="1"/>
          <p:nvPr/>
        </p:nvSpPr>
        <p:spPr>
          <a:xfrm>
            <a:off x="336884" y="155643"/>
            <a:ext cx="11579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Сначала подготовила картинки – раскраски с моделями и различной одеждой. Ребята закрасили цветными карандашами эти картинки, часть одежды мы вырезали, чтобы получились трафареты. Затем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заламинировали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вставили в скоросшиватель. Так у нас получились альбомы с моделями.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81AA015-4A4F-5C37-00B7-E2A5D25BD0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1044387"/>
            <a:ext cx="4143983" cy="31079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0468CB8-241C-F4FE-9FA4-C1FE289837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346" y="1044387"/>
            <a:ext cx="4012800" cy="3009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6F786AE-C48C-8993-7FBE-A0507179E2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331" y="4053987"/>
            <a:ext cx="4444684" cy="26710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51467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9B627CE-611B-E327-8AC3-28E764A0C9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624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AF9F229-E44F-3FD6-45FB-941B41BFA1EB}"/>
              </a:ext>
            </a:extLst>
          </p:cNvPr>
          <p:cNvSpPr txBox="1"/>
          <p:nvPr/>
        </p:nvSpPr>
        <p:spPr>
          <a:xfrm>
            <a:off x="267994" y="165370"/>
            <a:ext cx="117553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Подготовили папку, обклеили её тканью и разместили на ней различные кармашки с пуговицами, бусинами, кусочками тканей, атласными лентами.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F610D96-8B97-2619-3C0A-5079080E06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133" y="619889"/>
            <a:ext cx="4106779" cy="30800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709F611-8F31-D532-98FE-58FC3B0319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1250" y="322714"/>
            <a:ext cx="4352756" cy="32645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76CAD0A-4F7F-2446-D892-82EC1E536A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493" y="3461435"/>
            <a:ext cx="4352755" cy="32645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5CF5137-F264-58A2-4D7C-58BAB1D4DF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728" y="3548448"/>
            <a:ext cx="4438771" cy="33290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87702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9B627CE-611B-E327-8AC3-28E764A0C9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47451"/>
            <a:ext cx="12192001" cy="68624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9E2916-8221-C5B2-5806-4B4A104DB4DD}"/>
              </a:ext>
            </a:extLst>
          </p:cNvPr>
          <p:cNvSpPr txBox="1"/>
          <p:nvPr/>
        </p:nvSpPr>
        <p:spPr>
          <a:xfrm>
            <a:off x="689811" y="155643"/>
            <a:ext cx="111973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Детям очень нравится играть, придумывать что-то новое, создавать свои модели. Игру можно дополнять различными атрибутами.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B05E20E-DCF4-094D-9B81-22A88A1D0F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19" y="524590"/>
            <a:ext cx="4152533" cy="3114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7205644-51B8-D333-1BD0-19E5392136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20241" y="5524"/>
            <a:ext cx="3114399" cy="41525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96FEBBA-5271-3A07-D3AA-3545695A27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329" y="3688057"/>
            <a:ext cx="4019068" cy="30143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D24C844-98A5-C59C-F373-7B19F3D1ED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430" y="3639443"/>
            <a:ext cx="4234093" cy="31755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73760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A588DC2-5E57-0E9D-36F7-2E156A1067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63161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276</Words>
  <Application>Microsoft Office PowerPoint</Application>
  <PresentationFormat>Широкоэкранный</PresentationFormat>
  <Paragraphs>19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3" baseType="lpstr">
      <vt:lpstr>Arial</vt:lpstr>
      <vt:lpstr>Calibri</vt:lpstr>
      <vt:lpstr>Calibri Light</vt:lpstr>
      <vt:lpstr>Monotype Corsiva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2</cp:revision>
  <dcterms:created xsi:type="dcterms:W3CDTF">2024-03-19T15:02:50Z</dcterms:created>
  <dcterms:modified xsi:type="dcterms:W3CDTF">2024-03-20T15:38:51Z</dcterms:modified>
</cp:coreProperties>
</file>