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8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5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2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3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7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8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4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7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015A3-0FEC-4AF1-A5D0-E63C4CBBF6A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0711-6073-4B0C-B7B8-CF0369887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4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8186" y="-3155764"/>
            <a:ext cx="7196308" cy="13111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9935"/>
            <a:ext cx="9144000" cy="76691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105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г. Орска»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9873" y="2244724"/>
            <a:ext cx="9144000" cy="90963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по изготовлению атрибутов для сюжетно-ролевой игры по ПДД и пожарной безопасности.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25733" y="5444066"/>
            <a:ext cx="4588934" cy="484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работы: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Уралбаева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Г.С.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воспитатель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высшей категории</a:t>
            </a: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Ишимбетова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Г.С.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воспитатель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606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594167"/>
            <a:ext cx="4380044" cy="5840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219200"/>
            <a:ext cx="5813778" cy="4360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88932" y="123298"/>
            <a:ext cx="4445002" cy="1325563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0808" y="-3187259"/>
            <a:ext cx="7302849" cy="131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2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7" b="5679"/>
          <a:stretch/>
        </p:blipFill>
        <p:spPr>
          <a:xfrm>
            <a:off x="3138766" y="666388"/>
            <a:ext cx="5115946" cy="5490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E0B2C-C17C-D1EE-74D2-BFFD93BA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" y="1471549"/>
            <a:ext cx="1466088" cy="132556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теории тоже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помешает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0808" y="-3170324"/>
            <a:ext cx="7302849" cy="131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79" y="1517980"/>
            <a:ext cx="6488853" cy="4866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3F5371-253D-D1EE-D72B-01DCFD8E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8186" y="-3152238"/>
            <a:ext cx="7196308" cy="131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5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994" y="237376"/>
            <a:ext cx="2335877" cy="13498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0466" y="1194228"/>
            <a:ext cx="10049933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изготовление атрибутов для сюжетно-ролевых игр является актуальной, потому что процесс развития ребенка направлен по творческому руслу созидания, самостоятельности, проявления гибкости и оригинальности мышления. Овладение различными техническими и конструктивными приёмами и навыками работы с бросовым материалом является продуктивным видом деятельности, который создает эффективные условия для формирования у детей всех параметров технологической компетентности. А технологическая компетентность в свою очередь предполагает развитие умений - планировать свою деятельность, организовать рабочее место, доводить начатое дело до конца и добиваться результатов, выбирать способы действий, принимать решение самостоятельно и быть инициативным.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8186" y="-3152238"/>
            <a:ext cx="7196308" cy="131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8186" y="-3113429"/>
            <a:ext cx="7196308" cy="131113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6067" y="1276278"/>
            <a:ext cx="9474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algn="ctr"/>
            <a:endParaRPr lang="ru-RU" sz="2400" b="1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безопасного поведения на дорогах, начинает формироваться уже в дошкольном возрасте. А так как игра является ведущей деятельностью дошкольников, то и обучать детей правилам дорожного движения нужно в игровой форме. В игре ребенок использует разнообразные игрушки, которые  помогают ему осуществить свой замысел. И мы стали превращать бросовый материал в поделки и атрибуты для организации ролевых игр и пополнения центра детской активности по дорожной безопасности. Создание игрушек – это всегда творчество, изобретение чего-то нового. Оригинальность, уникальность и неповторимость таких игрушек - несомненное достоинство, которое отличает их от типовых, массовых, магазинных. Потому что, игрушка, созданная своими руками, будет всегда хранить то, чего так не хватает нашему механизированному миру, - тепло души, положительную энергетику, а также любовь, которую мы в нее вложили.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4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10" y="-3204623"/>
            <a:ext cx="7301790" cy="132129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9866" y="1456092"/>
            <a:ext cx="9906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атрибутов: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Автомобиль, огнетушитель. 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игрового макета - можно использовать для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игр: «ПДД», «Пожарная безопасность»,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ориентировки в пространстве.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0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522" y="-3223498"/>
            <a:ext cx="7196308" cy="131959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4532" y="893045"/>
            <a:ext cx="96689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бережного отношения к окружающему миру посредством изготовления игрушек (пособий и реквизита)  из бросового материала, используя разные способы конструирования и преобразования.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детей к изготовлению игрушек из бросового материала.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доставлять себе и другим радость от изготовления своими руками атрибутов для игры по дорожной и пожарной безопасности.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мышление, художественный вкус, воображение при создании игрушек – самоделок.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разные способы преобразования и конструирования, дополнять предложенный вариант деталями.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организовать рабочее место, планировать этапы деятельности, выбирать способы действий, доводить начатое дело до конца.</a:t>
            </a:r>
          </a:p>
        </p:txBody>
      </p:sp>
    </p:spTree>
    <p:extLst>
      <p:ext uri="{BB962C8B-B14F-4D97-AF65-F5344CB8AC3E}">
        <p14:creationId xmlns:p14="http://schemas.microsoft.com/office/powerpoint/2010/main" val="155543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3546" y="-3081858"/>
            <a:ext cx="7293325" cy="13229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133" y="708093"/>
            <a:ext cx="4453467" cy="132556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6933" y="1919453"/>
            <a:ext cx="94149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умеет организовать рабочее место, планировать этапы своей деятельности, выбирать способы действий, доводить начатое дело до конца;</a:t>
            </a:r>
          </a:p>
          <a:p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сформировано представление о том, что из бросового материала можно изготовить множество полезных и нужных игрушек (пособий и реквизита) по ПДД, пожарная безопасность;</a:t>
            </a:r>
          </a:p>
          <a:p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и взрослых сформированы навыки сотрудничества, при изготовлении (пособий и реквизита) игрушек своими руками для игровой деятельности;</a:t>
            </a:r>
          </a:p>
          <a:p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прививать детям чувство бережного отношения к игрушкам и предметам;</a:t>
            </a:r>
          </a:p>
          <a:p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сотрудничество и сотворчество детей, родителей 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345542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923">
            <a:off x="5703049" y="2034576"/>
            <a:ext cx="5167745" cy="3875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2929">
            <a:off x="699180" y="2278367"/>
            <a:ext cx="4898967" cy="367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51932" y="706711"/>
            <a:ext cx="10160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основы макета автомобиля нам понадобится: пустая коробка большого размера (позаимствовали на кухне), канцелярский нож (вырезать место в коробке для водителя), клейкая бумага (обклеить коробку с внешней стороны).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0410" y="-3174991"/>
            <a:ext cx="7293325" cy="132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7238">
            <a:off x="6663221" y="1479830"/>
            <a:ext cx="3509553" cy="4679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8846" y="606194"/>
            <a:ext cx="10515600" cy="13255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этапе, по бокам коробки наклеили пластиковые тарелочки (это колеса автомобиля).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решили, что коробку-автомобиль можно надеть на ребенка, а чтобы коробка держалась на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плечах, прикрепили с помощью скотча шнурки.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867">
            <a:off x="705213" y="2409242"/>
            <a:ext cx="4984292" cy="3738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889" y="-3295464"/>
            <a:ext cx="7196308" cy="133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197">
            <a:off x="8262099" y="256757"/>
            <a:ext cx="2029601" cy="2706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103">
            <a:off x="3056981" y="491709"/>
            <a:ext cx="4152069" cy="3114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62846" y="2432305"/>
            <a:ext cx="1935218" cy="136245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работы, родители подали идею: добавить еще один атрибут - огнетушитель. И, конечно, приняли участие в изготовлении атрибута. Его мы сделали из  бутылки из под молока, пустая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из под сока и кусочек сливного шланга от стиральной машины. Обклеили скотчем красного цвета.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715082-D7B5-0C9E-7A22-7CE188B28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28" y="3579860"/>
            <a:ext cx="3757639" cy="2818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1C2A53-98BC-30A8-575F-BA53563CD9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33" y="2710470"/>
            <a:ext cx="2765714" cy="3687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7196" y="-3219794"/>
            <a:ext cx="7319784" cy="132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2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40" y="1401903"/>
            <a:ext cx="3516927" cy="4689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136">
            <a:off x="1299632" y="2006855"/>
            <a:ext cx="4798377" cy="3598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Примеряем.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4482" y="-3179401"/>
            <a:ext cx="7277451" cy="131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50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677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Муниципальное дошкольное образовательное автономное учреждение  «Детский сад № 105 «Дюймовочка» г. Орска»</vt:lpstr>
      <vt:lpstr>Презентация PowerPoint</vt:lpstr>
      <vt:lpstr>Презентация PowerPoint</vt:lpstr>
      <vt:lpstr>Презентация PowerPoint</vt:lpstr>
      <vt:lpstr>Ожидаемый результат:</vt:lpstr>
      <vt:lpstr>Презентация PowerPoint</vt:lpstr>
      <vt:lpstr>На следующем этапе, по бокам коробки наклеили пластиковые тарелочки (это колеса автомобиля).  Мы решили, что коробку-автомобиль можно надеть на ребенка, а чтобы коробка держалась на  плечах, прикрепили с помощью скотча шнурки.</vt:lpstr>
      <vt:lpstr>В процессе работы, родители подали идею: добавить еще один атрибут - огнетушитель. И, конечно, приняли участие в изготовлении атрибута. Его мы сделали из  бутылки из под молока, пустая  коробка из под сока и кусочек сливного шланга от стиральной машины. Обклеили скотчем красного цвета.</vt:lpstr>
      <vt:lpstr>Примеряем.</vt:lpstr>
      <vt:lpstr>Играем!</vt:lpstr>
      <vt:lpstr>Знание теории тоже  не помешает</vt:lpstr>
      <vt:lpstr>ИГРАЕМ!</vt:lpstr>
      <vt:lpstr>Вывод: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ПК 105</cp:lastModifiedBy>
  <cp:revision>19</cp:revision>
  <dcterms:created xsi:type="dcterms:W3CDTF">2024-03-28T10:22:04Z</dcterms:created>
  <dcterms:modified xsi:type="dcterms:W3CDTF">2024-03-29T09:44:58Z</dcterms:modified>
</cp:coreProperties>
</file>