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7" r:id="rId5"/>
    <p:sldId id="261" r:id="rId6"/>
    <p:sldId id="269" r:id="rId7"/>
    <p:sldId id="27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387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738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8600" y="1066800"/>
            <a:ext cx="8077200" cy="35909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«Использование дошкольниками атрибутов для сюжетно-ролевой игры, выполненных</a:t>
            </a:r>
            <a:br>
              <a:rPr lang="ru-RU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своими руками»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90800" y="5105400"/>
            <a:ext cx="6400800" cy="1752600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58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Подготовила воспитатель : </a:t>
            </a:r>
            <a:r>
              <a:rPr lang="ru-RU" sz="58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Файзриева</a:t>
            </a:r>
            <a:r>
              <a:rPr lang="ru-RU" sz="58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С.А.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2" y="0"/>
            <a:ext cx="914900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71600" y="1700808"/>
            <a:ext cx="73448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anose="03010101010201010101" pitchFamily="66" charset="0"/>
                <a:cs typeface="Times New Roman" pitchFamily="18" charset="0"/>
              </a:rPr>
              <a:t>«Игра – это творческая переработка пережитых впечатлений, комбинирование их и построение из них новой действительности, отвечающей запросам и влечениям самого ребенка» (Л. С. Выгодский)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71600" y="1066800"/>
            <a:ext cx="7200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Monotype Corsiva" panose="03010101010201010101" pitchFamily="66" charset="0"/>
                <a:cs typeface="Times New Roman" pitchFamily="18" charset="0"/>
              </a:rPr>
              <a:t>Успешность сюжетно-ролевой игры, зависит от организации педагога, его выдумки, творческого потенциала. </a:t>
            </a:r>
          </a:p>
          <a:p>
            <a:pPr algn="ctr"/>
            <a:r>
              <a:rPr lang="ru-RU" sz="2800" b="1" dirty="0">
                <a:latin typeface="Monotype Corsiva" panose="03010101010201010101" pitchFamily="66" charset="0"/>
                <a:cs typeface="Times New Roman" pitchFamily="18" charset="0"/>
              </a:rPr>
              <a:t>Важно создать детям дошкольного возраста условия для игровой деятельности – предметно – пространственную игровую среду с учётом индивидуальных и возрастных особенностей дошкольников, которые способствуют возникновению игровых замыслов, возможности реализовать свой накопленный опыт. А для этого необходимы соответствующие предметы, игрушки и атрибуты.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82" y="13741"/>
            <a:ext cx="9149002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0020" y="228600"/>
            <a:ext cx="8229600" cy="1296144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highlight>
                  <a:srgbClr val="C0C0C0"/>
                </a:highlight>
                <a:latin typeface="Monotype Corsiva" panose="03010101010201010101" pitchFamily="66" charset="0"/>
              </a:rPr>
              <a:t>Для этого понадобятся: 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7482" y="1494763"/>
            <a:ext cx="7715200" cy="356125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/>
              <a:t> </a:t>
            </a:r>
            <a:r>
              <a:rPr lang="ru-RU" b="1" dirty="0">
                <a:latin typeface="Monotype Corsiva" panose="03010101010201010101" pitchFamily="66" charset="0"/>
              </a:rPr>
              <a:t>поролоновые губки; 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Monotype Corsiva" panose="03010101010201010101" pitchFamily="66" charset="0"/>
              </a:rPr>
              <a:t> фоамиран; 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Monotype Corsiva" panose="03010101010201010101" pitchFamily="66" charset="0"/>
              </a:rPr>
              <a:t> фетр; 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Monotype Corsiva" panose="03010101010201010101" pitchFamily="66" charset="0"/>
              </a:rPr>
              <a:t> горячий клей 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Monotype Corsiva" panose="03010101010201010101" pitchFamily="66" charset="0"/>
              </a:rPr>
              <a:t>(для воспитателя); 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Monotype Corsiva" panose="03010101010201010101" pitchFamily="66" charset="0"/>
              </a:rPr>
              <a:t> ножницы.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93221E1-95F4-DDA9-C194-F0DBB522F6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649076" y="755928"/>
            <a:ext cx="3561258" cy="5373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sz="half" idx="1"/>
          </p:nvPr>
        </p:nvSpPr>
        <p:spPr>
          <a:xfrm>
            <a:off x="0" y="1143000"/>
            <a:ext cx="4495800" cy="4983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highlight>
                  <a:srgbClr val="C0C0C0"/>
                </a:highlight>
              </a:rPr>
              <a:t>     </a:t>
            </a:r>
            <a:r>
              <a:rPr lang="ru-RU" b="1" dirty="0">
                <a:highlight>
                  <a:srgbClr val="C0C0C0"/>
                </a:highlight>
                <a:latin typeface="Monotype Corsiva" panose="03010101010201010101" pitchFamily="66" charset="0"/>
              </a:rPr>
              <a:t>Изготовление пиццы и компонентов.</a:t>
            </a:r>
          </a:p>
          <a:p>
            <a:pPr>
              <a:buNone/>
            </a:pPr>
            <a:r>
              <a:rPr lang="ru-RU" b="1" dirty="0">
                <a:highlight>
                  <a:srgbClr val="C0C0C0"/>
                </a:highlight>
                <a:latin typeface="Monotype Corsiva" panose="03010101010201010101" pitchFamily="66" charset="0"/>
              </a:rPr>
              <a:t>Вырезаем кусочки будущей пиццы  из поролоновой губки в виде треугольника, сверху обклеили фетром.</a:t>
            </a:r>
          </a:p>
          <a:p>
            <a:pPr>
              <a:buNone/>
            </a:pPr>
            <a:r>
              <a:rPr lang="ru-RU" b="1" dirty="0">
                <a:highlight>
                  <a:srgbClr val="C0C0C0"/>
                </a:highlight>
                <a:latin typeface="Monotype Corsiva" panose="03010101010201010101" pitchFamily="66" charset="0"/>
              </a:rPr>
              <a:t>     Ребята  вырезали компоненты для пиццы.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385D8D5D-C2FF-CD54-29CE-CBE247C87F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249" y="411163"/>
            <a:ext cx="4038600" cy="2281809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F292BB-C1CC-C70D-F003-81F1B172E4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649" y="3429000"/>
            <a:ext cx="4495800" cy="254012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224136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b="1" dirty="0">
                <a:highlight>
                  <a:srgbClr val="C0C0C0"/>
                </a:highlight>
                <a:latin typeface="Monotype Corsiva" panose="03010101010201010101" pitchFamily="66" charset="0"/>
              </a:rPr>
              <a:t>Ребята нашей группы с удовольствием играют в сюжетно-ролевые игры, атрибутами которые они изготовили самостоятельно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680FA2-99DC-84F7-3627-362120EA49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6" y="3276600"/>
            <a:ext cx="5888823" cy="33271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CB884AA-E33B-678C-2B8E-41BC51E35F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023" y="2590800"/>
            <a:ext cx="2340777" cy="414555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igrus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224136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6700" b="1" dirty="0">
                <a:latin typeface="Monotype Corsiva" panose="03010101010201010101" pitchFamily="66" charset="0"/>
              </a:rPr>
              <a:t>Спасибо за внимание!!!</a:t>
            </a:r>
            <a:endParaRPr lang="ru-RU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6094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187</Words>
  <Application>Microsoft Office PowerPoint</Application>
  <PresentationFormat>Экран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Monotype Corsiva</vt:lpstr>
      <vt:lpstr>Wingdings</vt:lpstr>
      <vt:lpstr>Тема Office</vt:lpstr>
      <vt:lpstr>«Использование дошкольниками атрибутов для сюжетно-ролевой игры, выполненных своими руками»</vt:lpstr>
      <vt:lpstr>Презентация PowerPoint</vt:lpstr>
      <vt:lpstr>Презентация PowerPoint</vt:lpstr>
      <vt:lpstr>Для этого понадобятся: </vt:lpstr>
      <vt:lpstr>Презентация PowerPoint</vt:lpstr>
      <vt:lpstr> Ребята нашей группы с удовольствием играют в сюжетно-ролевые игры, атрибутами которые они изготовили самостоятельно</vt:lpstr>
      <vt:lpstr> Спасибо за внимание!!!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«Изготовление атрибутов к сюжетно – ролевым играм»</dc:title>
  <dc:creator>Дорджи</dc:creator>
  <cp:lastModifiedBy>sofiya_rybak@mail.ru</cp:lastModifiedBy>
  <cp:revision>9</cp:revision>
  <dcterms:created xsi:type="dcterms:W3CDTF">2020-03-23T19:24:43Z</dcterms:created>
  <dcterms:modified xsi:type="dcterms:W3CDTF">2024-03-29T11:25:51Z</dcterms:modified>
</cp:coreProperties>
</file>