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65" r:id="rId6"/>
    <p:sldId id="266" r:id="rId7"/>
    <p:sldId id="272" r:id="rId8"/>
    <p:sldId id="267" r:id="rId9"/>
    <p:sldId id="269" r:id="rId10"/>
    <p:sldId id="268" r:id="rId11"/>
    <p:sldId id="273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5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42A50-C547-4C67-BB7D-9361764ABFE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D49F-8116-410B-9569-26B1728E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5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BFDC32-4512-4F85-826C-90784B06AD28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E1117D-112F-459D-9511-D6DCEB5BDA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" y="-115416"/>
            <a:ext cx="9144000" cy="6957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368" y="1772816"/>
            <a:ext cx="72008" cy="101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8" y="5006266"/>
            <a:ext cx="331236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Выполнила: воспитатель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высшей категории</a:t>
            </a:r>
          </a:p>
          <a:p>
            <a:r>
              <a:rPr lang="ru-RU" sz="2000" dirty="0" smtClean="0"/>
              <a:t>МДОАУ 125 </a:t>
            </a:r>
            <a:r>
              <a:rPr lang="ru-RU" sz="2000" dirty="0" err="1" smtClean="0"/>
              <a:t>г.Орска</a:t>
            </a:r>
            <a:endParaRPr lang="ru-RU" sz="2000" dirty="0" smtClean="0"/>
          </a:p>
          <a:p>
            <a:r>
              <a:rPr lang="ru-RU" sz="2000" dirty="0" smtClean="0"/>
              <a:t>Мамонтова С.Л</a:t>
            </a:r>
            <a:endParaRPr lang="ru-RU" sz="2000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691"/>
            <a:ext cx="9144000" cy="6957392"/>
          </a:xfrm>
          <a:prstGeom prst="rect">
            <a:avLst/>
          </a:prstGeom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16"/>
            <a:ext cx="9144000" cy="6957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9592" y="317623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</a:t>
            </a:r>
            <a:endParaRPr lang="ru-RU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- Детский сад № 125 «Лесная сказка» г.Орска»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28600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Атрибуты к сюжетно-ролевым играм: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«Семья», «Магазин», «Кафе».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030" y="5733256"/>
            <a:ext cx="55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Автор: Мамонтова Светлана Леонтьевна, воспитатель в.кв. категории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4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" y="-11314"/>
            <a:ext cx="9144000" cy="6858000"/>
          </a:xfrm>
        </p:spPr>
      </p:pic>
      <p:pic>
        <p:nvPicPr>
          <p:cNvPr id="4099" name="Picture 3" descr="C:\Users\Пользователь\Downloads\IMG_20240319_095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88" y="620688"/>
            <a:ext cx="57543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429" y="1349647"/>
            <a:ext cx="2095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«КАФЕ»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6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4968552" cy="6048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692696"/>
            <a:ext cx="475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Сумочки-сеточки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Для похода в магазин.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Связаны крючком из цветной пряжи.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7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0" y="1880807"/>
            <a:ext cx="4410271" cy="443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Пользователь\Downloads\IMG_20240322_094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00" y="404664"/>
            <a:ext cx="39470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«Магазин»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6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77"/>
            <a:ext cx="9294199" cy="7088437"/>
          </a:xfrm>
        </p:spPr>
      </p:pic>
      <p:sp>
        <p:nvSpPr>
          <p:cNvPr id="7" name="TextBox 6"/>
          <p:cNvSpPr txBox="1"/>
          <p:nvPr/>
        </p:nvSpPr>
        <p:spPr>
          <a:xfrm>
            <a:off x="2195736" y="2348880"/>
            <a:ext cx="555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СПАСИБО ЗА ВНИМАНИЕ 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152"/>
            <a:ext cx="9395520" cy="7264792"/>
          </a:xfrm>
        </p:spPr>
      </p:pic>
      <p:sp>
        <p:nvSpPr>
          <p:cNvPr id="8" name="Прямоугольник 7"/>
          <p:cNvSpPr/>
          <p:nvPr/>
        </p:nvSpPr>
        <p:spPr>
          <a:xfrm>
            <a:off x="2483768" y="764704"/>
            <a:ext cx="57606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Игра- </a:t>
            </a:r>
            <a:r>
              <a:rPr lang="ru-RU" sz="1600" dirty="0" smtClean="0">
                <a:solidFill>
                  <a:schemeClr val="bg1"/>
                </a:solidFill>
              </a:rPr>
              <a:t>ведущий вид деятельности дошкольника.                                        Чтобы обеспечить ребёнку полноценное проживание всех этапов детства, необходимо удовлетворить его потребности в игре.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Я работаю во 2-младшей группе и представляю вам атрибуты к сюжетно-ролевым играм: </a:t>
            </a:r>
            <a:r>
              <a:rPr lang="ru-RU" sz="1600" b="1" dirty="0" smtClean="0">
                <a:solidFill>
                  <a:schemeClr val="bg1"/>
                </a:solidFill>
              </a:rPr>
              <a:t>«Семья», «Магазин», «Кафе».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</a:rPr>
              <a:t>Научить детей выполнять соответствующие игровые действия к определенному сюжету.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1.Учить </a:t>
            </a:r>
            <a:r>
              <a:rPr lang="ru-RU" sz="1600" dirty="0">
                <a:solidFill>
                  <a:schemeClr val="bg1"/>
                </a:solidFill>
              </a:rPr>
              <a:t>детей использовать полученные знания в сюжетно-ролевых </a:t>
            </a:r>
            <a:r>
              <a:rPr lang="ru-RU" sz="1600" dirty="0" smtClean="0">
                <a:solidFill>
                  <a:schemeClr val="bg1"/>
                </a:solidFill>
              </a:rPr>
              <a:t>играх: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объединяться </a:t>
            </a:r>
            <a:r>
              <a:rPr lang="ru-RU" sz="1600" dirty="0">
                <a:solidFill>
                  <a:schemeClr val="bg1"/>
                </a:solidFill>
              </a:rPr>
              <a:t>в игре, распределять роли, подбирать предметы и атрибуты для </a:t>
            </a:r>
            <a:r>
              <a:rPr lang="ru-RU" sz="1600" dirty="0" smtClean="0">
                <a:solidFill>
                  <a:schemeClr val="bg1"/>
                </a:solidFill>
              </a:rPr>
              <a:t>игры, выполнять </a:t>
            </a:r>
            <a:r>
              <a:rPr lang="ru-RU" sz="1600" dirty="0">
                <a:solidFill>
                  <a:schemeClr val="bg1"/>
                </a:solidFill>
              </a:rPr>
              <a:t>игровые действия, поступать в соответствии с правилами и </a:t>
            </a:r>
            <a:r>
              <a:rPr lang="ru-RU" sz="1600" dirty="0" smtClean="0">
                <a:solidFill>
                  <a:schemeClr val="bg1"/>
                </a:solidFill>
              </a:rPr>
              <a:t>общим игровым замыслом.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2.Учить договариваться, самостоятельно разрешать конфликтные ситуации.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2.Развивать коммуникативные качества, мышление, память, воображение, умение импровизировать.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3.Воспитывать дружеские отношения между детьми, нравственные качества, взаимопомощь.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5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1" y="0"/>
            <a:ext cx="9114687" cy="6974632"/>
          </a:xfrm>
        </p:spPr>
      </p:pic>
      <p:sp>
        <p:nvSpPr>
          <p:cNvPr id="3" name="TextBox 2"/>
          <p:cNvSpPr txBox="1"/>
          <p:nvPr/>
        </p:nvSpPr>
        <p:spPr>
          <a:xfrm>
            <a:off x="3563888" y="54868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Успешность сюжетно-ролевой игры, зависит </a:t>
            </a:r>
            <a:r>
              <a:rPr lang="ru-RU" dirty="0" smtClean="0">
                <a:solidFill>
                  <a:schemeClr val="bg1"/>
                </a:solidFill>
              </a:rPr>
              <a:t>от организации </a:t>
            </a:r>
            <a:r>
              <a:rPr lang="ru-RU" dirty="0">
                <a:solidFill>
                  <a:schemeClr val="bg1"/>
                </a:solidFill>
              </a:rPr>
              <a:t>педагога, его выдумки, </a:t>
            </a:r>
            <a:r>
              <a:rPr lang="ru-RU" dirty="0" smtClean="0">
                <a:solidFill>
                  <a:schemeClr val="bg1"/>
                </a:solidFill>
              </a:rPr>
              <a:t>творческого потенциала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Важно создать детям дошкольного возраста</a:t>
            </a:r>
          </a:p>
          <a:p>
            <a:r>
              <a:rPr lang="ru-RU" dirty="0">
                <a:solidFill>
                  <a:schemeClr val="bg1"/>
                </a:solidFill>
              </a:rPr>
              <a:t>условия для игровой деятельности – предметно пространственную игровую среду с учётом</a:t>
            </a:r>
          </a:p>
          <a:p>
            <a:r>
              <a:rPr lang="ru-RU" dirty="0">
                <a:solidFill>
                  <a:schemeClr val="bg1"/>
                </a:solidFill>
              </a:rPr>
              <a:t>индивидуальных и возрастных особенностей</a:t>
            </a:r>
          </a:p>
          <a:p>
            <a:r>
              <a:rPr lang="ru-RU" dirty="0">
                <a:solidFill>
                  <a:schemeClr val="bg1"/>
                </a:solidFill>
              </a:rPr>
              <a:t>дошкольников, которые способствуют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возникновению игровых замыслов, </a:t>
            </a:r>
            <a:r>
              <a:rPr lang="ru-RU" dirty="0" smtClean="0">
                <a:solidFill>
                  <a:schemeClr val="bg1"/>
                </a:solidFill>
              </a:rPr>
              <a:t>возможности реализовать </a:t>
            </a:r>
            <a:r>
              <a:rPr lang="ru-RU" dirty="0">
                <a:solidFill>
                  <a:schemeClr val="bg1"/>
                </a:solidFill>
              </a:rPr>
              <a:t>свой накопленный опыт.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этого необходимы </a:t>
            </a:r>
            <a:r>
              <a:rPr lang="ru-RU" dirty="0">
                <a:solidFill>
                  <a:schemeClr val="bg1"/>
                </a:solidFill>
              </a:rPr>
              <a:t>соответствующие предметы, </a:t>
            </a:r>
            <a:r>
              <a:rPr lang="ru-RU" dirty="0" smtClean="0">
                <a:solidFill>
                  <a:schemeClr val="bg1"/>
                </a:solidFill>
              </a:rPr>
              <a:t>игрушки и </a:t>
            </a:r>
            <a:r>
              <a:rPr lang="ru-RU" dirty="0">
                <a:solidFill>
                  <a:schemeClr val="bg1"/>
                </a:solidFill>
              </a:rPr>
              <a:t>атрибуты.</a:t>
            </a:r>
          </a:p>
        </p:txBody>
      </p:sp>
    </p:spTree>
    <p:extLst>
      <p:ext uri="{BB962C8B-B14F-4D97-AF65-F5344CB8AC3E}">
        <p14:creationId xmlns:p14="http://schemas.microsoft.com/office/powerpoint/2010/main" val="247263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" y="9845"/>
            <a:ext cx="9195697" cy="7029400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27463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Предлагаю вашему </a:t>
            </a:r>
            <a:r>
              <a:rPr lang="ru-RU" dirty="0" smtClean="0">
                <a:solidFill>
                  <a:schemeClr val="bg1"/>
                </a:solidFill>
              </a:rPr>
              <a:t>вниманию мини- мастер-класс, </a:t>
            </a:r>
            <a:r>
              <a:rPr lang="ru-RU" dirty="0">
                <a:solidFill>
                  <a:schemeClr val="bg1"/>
                </a:solidFill>
              </a:rPr>
              <a:t>как можно</a:t>
            </a:r>
          </a:p>
          <a:p>
            <a:r>
              <a:rPr lang="ru-RU" dirty="0">
                <a:solidFill>
                  <a:schemeClr val="bg1"/>
                </a:solidFill>
              </a:rPr>
              <a:t>сделать атрибуты для </a:t>
            </a:r>
            <a:r>
              <a:rPr lang="ru-RU" dirty="0" smtClean="0">
                <a:solidFill>
                  <a:schemeClr val="bg1"/>
                </a:solidFill>
              </a:rPr>
              <a:t>сюжетно-ролевых игр:«Семья», </a:t>
            </a:r>
            <a:r>
              <a:rPr lang="ru-RU" dirty="0">
                <a:solidFill>
                  <a:schemeClr val="bg1"/>
                </a:solidFill>
              </a:rPr>
              <a:t>«Магазин», </a:t>
            </a:r>
            <a:r>
              <a:rPr lang="ru-RU" dirty="0" smtClean="0">
                <a:solidFill>
                  <a:schemeClr val="bg1"/>
                </a:solidFill>
              </a:rPr>
              <a:t>«Кафе».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80728"/>
            <a:ext cx="70567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Для этого понадобятся:</a:t>
            </a:r>
          </a:p>
          <a:p>
            <a:r>
              <a:rPr lang="ru-RU" dirty="0">
                <a:solidFill>
                  <a:schemeClr val="bg1"/>
                </a:solidFill>
              </a:rPr>
              <a:t>• салфетки вискозные для чистки</a:t>
            </a:r>
          </a:p>
          <a:p>
            <a:r>
              <a:rPr lang="ru-RU" dirty="0">
                <a:solidFill>
                  <a:schemeClr val="bg1"/>
                </a:solidFill>
              </a:rPr>
              <a:t>поверхностей;</a:t>
            </a:r>
          </a:p>
          <a:p>
            <a:r>
              <a:rPr lang="ru-RU" dirty="0">
                <a:solidFill>
                  <a:schemeClr val="bg1"/>
                </a:solidFill>
              </a:rPr>
              <a:t>• пряжа (разных цветов);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крючок, спицы для вязания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• синтепон;</a:t>
            </a:r>
          </a:p>
          <a:p>
            <a:r>
              <a:rPr lang="ru-RU" dirty="0">
                <a:solidFill>
                  <a:schemeClr val="bg1"/>
                </a:solidFill>
              </a:rPr>
              <a:t>• ватные диски;</a:t>
            </a:r>
          </a:p>
          <a:p>
            <a:r>
              <a:rPr lang="ru-RU" dirty="0">
                <a:solidFill>
                  <a:schemeClr val="bg1"/>
                </a:solidFill>
              </a:rPr>
              <a:t>• фетр, ножницы;</a:t>
            </a:r>
          </a:p>
          <a:p>
            <a:r>
              <a:rPr lang="ru-RU" dirty="0">
                <a:solidFill>
                  <a:schemeClr val="bg1"/>
                </a:solidFill>
              </a:rPr>
              <a:t>• нитки;</a:t>
            </a:r>
          </a:p>
          <a:p>
            <a:r>
              <a:rPr lang="ru-RU" dirty="0">
                <a:solidFill>
                  <a:schemeClr val="bg1"/>
                </a:solidFill>
              </a:rPr>
              <a:t>• игла.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058494"/>
            <a:ext cx="4824536" cy="25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620687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Изготовление сосиски, колбаски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Сворачиваем салфетку </a:t>
            </a:r>
            <a:r>
              <a:rPr lang="ru-RU" dirty="0">
                <a:solidFill>
                  <a:schemeClr val="bg1"/>
                </a:solidFill>
              </a:rPr>
              <a:t>в виде колбаски,</a:t>
            </a:r>
          </a:p>
          <a:p>
            <a:r>
              <a:rPr lang="ru-RU" dirty="0">
                <a:solidFill>
                  <a:schemeClr val="bg1"/>
                </a:solidFill>
              </a:rPr>
              <a:t>зашиваем край.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Затем, нужно </a:t>
            </a:r>
            <a:r>
              <a:rPr lang="ru-RU" dirty="0">
                <a:solidFill>
                  <a:schemeClr val="bg1"/>
                </a:solidFill>
              </a:rPr>
              <a:t>набить синтепоном</a:t>
            </a:r>
          </a:p>
          <a:p>
            <a:r>
              <a:rPr lang="ru-RU" dirty="0">
                <a:solidFill>
                  <a:schemeClr val="bg1"/>
                </a:solidFill>
              </a:rPr>
              <a:t>и связать нитками в</a:t>
            </a:r>
          </a:p>
          <a:p>
            <a:r>
              <a:rPr lang="ru-RU" dirty="0">
                <a:solidFill>
                  <a:schemeClr val="bg1"/>
                </a:solidFill>
              </a:rPr>
              <a:t>нескольких местах </a:t>
            </a:r>
            <a:r>
              <a:rPr lang="ru-RU" dirty="0" smtClean="0">
                <a:solidFill>
                  <a:schemeClr val="bg1"/>
                </a:solidFill>
              </a:rPr>
              <a:t>для получения сосисок. Таким же образом делаем колбасу.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ользователь\Downloads\IMG_20240320_080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6215"/>
            <a:ext cx="37547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IMG_20240320_074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392488" cy="28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0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5714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Чтобы </a:t>
            </a:r>
            <a:r>
              <a:rPr lang="ru-RU" sz="2400" dirty="0" smtClean="0">
                <a:solidFill>
                  <a:schemeClr val="bg1"/>
                </a:solidFill>
              </a:rPr>
              <a:t>получить « </a:t>
            </a:r>
            <a:r>
              <a:rPr lang="ru-RU" sz="2400" dirty="0">
                <a:solidFill>
                  <a:schemeClr val="bg1"/>
                </a:solidFill>
              </a:rPr>
              <a:t>пельмешки без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спешки», можно </a:t>
            </a:r>
            <a:r>
              <a:rPr lang="ru-RU" sz="2400" dirty="0" smtClean="0">
                <a:solidFill>
                  <a:schemeClr val="bg1"/>
                </a:solidFill>
              </a:rPr>
              <a:t>взять ватный </a:t>
            </a:r>
            <a:r>
              <a:rPr lang="ru-RU" sz="2400" dirty="0">
                <a:solidFill>
                  <a:schemeClr val="bg1"/>
                </a:solidFill>
              </a:rPr>
              <a:t>диск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согнуть его </a:t>
            </a:r>
            <a:r>
              <a:rPr lang="ru-RU" sz="2400" dirty="0">
                <a:solidFill>
                  <a:schemeClr val="bg1"/>
                </a:solidFill>
              </a:rPr>
              <a:t>пополам , </a:t>
            </a:r>
            <a:r>
              <a:rPr lang="ru-RU" sz="2400" dirty="0" smtClean="0">
                <a:solidFill>
                  <a:schemeClr val="bg1"/>
                </a:solidFill>
              </a:rPr>
              <a:t>внутрь набить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вату или синтепон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зашить край </a:t>
            </a:r>
            <a:r>
              <a:rPr lang="ru-RU" sz="2400" dirty="0">
                <a:solidFill>
                  <a:schemeClr val="bg1"/>
                </a:solidFill>
              </a:rPr>
              <a:t>или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связать из пряжи крючком.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Так та же мною были выполнены: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мороженое, пицца, пирожное и яичница.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Пользователь\Downloads\IMG_20240320_075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096344" cy="21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IMG_20240320_075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09" y="3140968"/>
            <a:ext cx="3240360" cy="3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IMG_20240320_075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3312368" cy="3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661"/>
            <a:ext cx="4464495" cy="3348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618910"/>
            <a:ext cx="4056451" cy="304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5" y="1556792"/>
            <a:ext cx="376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Лук связанный крючком.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1440"/>
            <a:ext cx="9297770" cy="7389440"/>
          </a:xfrm>
        </p:spPr>
      </p:pic>
      <p:pic>
        <p:nvPicPr>
          <p:cNvPr id="3077" name="Picture 5" descr="C:\Users\Пользователь\Downloads\IMG_20240320_07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8996" y="-11175932"/>
            <a:ext cx="5580000" cy="42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ownloads\IMG_20240320_0742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38884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тель\Downloads\IMG_20240320_074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4248472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ownloads\IMG_20240320_074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7999" y="1868546"/>
            <a:ext cx="2999769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9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62842"/>
          </a:xfrm>
        </p:spPr>
      </p:pic>
      <p:pic>
        <p:nvPicPr>
          <p:cNvPr id="5122" name="Picture 2" descr="C:\Users\Пользователь\Downloads\IMG_20240322_153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58" y="404664"/>
            <a:ext cx="573309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9" y="1556792"/>
            <a:ext cx="2619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 Семья. Завтрак»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60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420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2024-03-21T12:49:18Z</dcterms:created>
  <dcterms:modified xsi:type="dcterms:W3CDTF">2024-03-25T11:58:41Z</dcterms:modified>
</cp:coreProperties>
</file>