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7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9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95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19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30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41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01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1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9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3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1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5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8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9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4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1E796-75BC-4489-A06A-4B2EE8A7CD2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86A6D2-BA21-4233-8F5F-179AAFC79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3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4931B-9325-4252-96C2-F3E3460D0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4312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Сюжетно-ролевая игра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«К нам приехал ЦИРК»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воспитатель МОАУ «СОШ № 11 </a:t>
            </a:r>
            <a:r>
              <a:rPr lang="ru-RU" sz="4000" dirty="0" err="1">
                <a:solidFill>
                  <a:schemeClr val="tx1"/>
                </a:solidFill>
              </a:rPr>
              <a:t>г.Орска</a:t>
            </a:r>
            <a:r>
              <a:rPr lang="ru-RU" sz="4000" dirty="0">
                <a:solidFill>
                  <a:schemeClr val="tx1"/>
                </a:solidFill>
              </a:rPr>
              <a:t>»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Пугачева О.П.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49E5C8-6E1C-47CF-B87A-6F369189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72032" y="7308049"/>
            <a:ext cx="3894421" cy="243461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B2DD8F-EC56-4148-9BC2-E8F9694D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471912"/>
            <a:ext cx="3515018" cy="31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8BA83B-E255-4D8B-9C81-8783D364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2" y="3599096"/>
            <a:ext cx="2110154" cy="29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774AA5C-4252-4BC4-96D9-1784B14CF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 b="9002"/>
          <a:stretch/>
        </p:blipFill>
        <p:spPr bwMode="auto">
          <a:xfrm>
            <a:off x="8600850" y="3336055"/>
            <a:ext cx="2962794" cy="32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1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88F724-EF0D-429F-A76A-A167C2F8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28" y="370266"/>
            <a:ext cx="4431324" cy="5885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66D58-FEA7-41FB-A770-6691DD531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635" y="1097280"/>
            <a:ext cx="5885352" cy="44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A16DF-A4C7-4143-A68B-8ED51370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Цель: продолжать формировать у детей умение творчески развивать сюжет игры.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Задачи: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Обучающие:</a:t>
            </a: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– закреплять представления детей об артистах цирка: дрессировщиках, фокусниках, клоунах, гимнастах, тяжелоатлетов.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Развивающие:</a:t>
            </a: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– продолжать развивать умение понимать воображаемую игровую ситуацию и действовать в соответствии с ней.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Воспитательные:</a:t>
            </a: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– воспитывать желание играть в коллективе сверстников,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Воспитывать доброжелательные отношения в игре, положительные эмоции.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478C8D-CA0E-40C0-8A36-95327251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03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B22D-6C1A-4A41-9863-685D3086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Предварительная работа: Беседы о цирке; рассматривание иллюстраций с изображением цирковых артистов и дрессированных животных; просмотр презентации «Цирк, цирк, цирк!», изготовление атрибутов для игры, афиши, билетов, подбор костюмов для артистов.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Подбор музыкального оформления.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Атрибуты: ширма, касса, билеты, элементы костюмов: носики, колпаки, шляпа, накидка для фокусника, шапочки собачек, медведя, льва, обручи,  столик для фокусника, коробка, флакончики, бумажные цветы,  мячи, спортивный инвентарь, гиря, балансир…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Игровые роли: Директор цирка, клоун, дрессировщик, , фокусник, гимнастки, , силач, буфетчица, кассир, контролер, конферансье.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Возраст 6-7 лет 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1326B6-6BFB-4666-B55F-C978278F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7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5D104-3BDA-4F68-BBF5-1DF6F9F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Правила игры: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Дети обустраивают место для игры, создают арену цирка с кулисами и местами для зрителей.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входе в «цирк» стоит контролёр, проверяющий билеты и провожающий зрителей на их места.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Далее начинается представление, и ведущий (воспитатель) объявляет начало циркового представления и номера участников.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Артист цирка (ребёнок) самостоятельно выбирает для себя, кем он хочет быть (жонглером, дрессировщиком, клоуном), надевает костюм, берёт необходимые атрибуты и выходит на арену со своим представлением.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Зритель сидит на своём месте, наслаждается представлением, а затем хлопает в ладоши от восторга.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67D47-3C2E-41FD-B9E0-066518D5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1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DE501E-15DE-4159-937A-8A199AE1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6AF32-0E00-49C7-9B55-DC0F58A0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5" y="1055077"/>
            <a:ext cx="3993239" cy="5303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73CAD-60CC-41CF-A044-BC29A0D02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08" y="1234440"/>
            <a:ext cx="58293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6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D89C6-C6EC-4394-8252-AD1E10A5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77" y="239150"/>
            <a:ext cx="3772001" cy="2840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3EB5F7-E1ED-4DA9-A08D-E225F30A4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7233"/>
            <a:ext cx="4035496" cy="5359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8C3E77-734C-4A75-9F59-FEBC0509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9" y="3355145"/>
            <a:ext cx="2457378" cy="3263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5B0C0-4DC9-4F74-8777-9A918252B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5" y="3355144"/>
            <a:ext cx="2457378" cy="32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D7FF52-699F-4AE7-A4C4-63606A94F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1" y="168812"/>
            <a:ext cx="3664883" cy="4867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CAC0C-F9FC-4D6A-B5B1-8A490D5BC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38" y="1617784"/>
            <a:ext cx="3791988" cy="5036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2DD6BC-1AF1-4431-B78A-F03EBD8D1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37" y="389986"/>
            <a:ext cx="4072632" cy="53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9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117B8-8C81-43C7-8E73-B819CB8C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26489" r="1"/>
          <a:stretch/>
        </p:blipFill>
        <p:spPr>
          <a:xfrm>
            <a:off x="348941" y="647114"/>
            <a:ext cx="5747059" cy="5845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091A7-6042-43B7-8BC8-410FE23B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4769"/>
          <a:stretch/>
        </p:blipFill>
        <p:spPr>
          <a:xfrm>
            <a:off x="6096000" y="647114"/>
            <a:ext cx="5144086" cy="5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8532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</TotalTime>
  <Words>347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Аспект</vt:lpstr>
      <vt:lpstr>Сюжетно-ролевая игра  «К нам приехал ЦИРК» воспитатель МОАУ «СОШ № 11 г.Орска» Пугачева О.П. </vt:lpstr>
      <vt:lpstr>Цель: продолжать формировать у детей умение творчески развивать сюжет игры. Задачи: Обучающие: – закреплять представления детей об артистах цирка: дрессировщиках, фокусниках, клоунах, гимнастах, тяжелоатлетов. Развивающие: – продолжать развивать умение понимать воображаемую игровую ситуацию и действовать в соответствии с ней. Воспитательные: – воспитывать желание играть в коллективе сверстников, Воспитывать доброжелательные отношения в игре, положительные эмоции. </vt:lpstr>
      <vt:lpstr>  Предварительная работа: Беседы о цирке; рассматривание иллюстраций с изображением цирковых артистов и дрессированных животных; просмотр презентации «Цирк, цирк, цирк!», изготовление атрибутов для игры, афиши, билетов, подбор костюмов для артистов. Подбор музыкального оформления. Атрибуты: ширма, касса, билеты, элементы костюмов: носики, колпаки, шляпа, накидка для фокусника, шапочки собачек, медведя, льва, обручи,  столик для фокусника, коробка, флакончики, бумажные цветы,  мячи, спортивный инвентарь, гиря, балансир… Игровые роли: Директор цирка, клоун, дрессировщик, , фокусник, гимнастки, , силач, буфетчица, кассир, контролер, конферансье. Возраст 6-7 лет   </vt:lpstr>
      <vt:lpstr>Правила игры:   Дети обустраивают место для игры, создают арену цирка с кулисами и местами для зрителей. На входе в «цирк» стоит контролёр, проверяющий билеты и провожающий зрителей на их места. Далее начинается представление, и ведущий (воспитатель) объявляет начало циркового представления и номера участников. Артист цирка (ребёнок) самостоятельно выбирает для себя, кем он хочет быть (жонглером, дрессировщиком, клоуном), надевает костюм, берёт необходимые атрибуты и выходит на арену со своим представлением. Зритель сидит на своём месте, наслаждается представлением, а затем хлопает в ладоши от восторга.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Сюжетно-ролевая игра  «К нам приехал ЦИРК» воспитатель МОАУ «СОШ № 11 г.Орска» Пугачева О.П. </dc:title>
  <dc:creator>Acer</dc:creator>
  <cp:lastModifiedBy>Acer</cp:lastModifiedBy>
  <cp:revision>3</cp:revision>
  <dcterms:created xsi:type="dcterms:W3CDTF">2024-03-26T15:25:18Z</dcterms:created>
  <dcterms:modified xsi:type="dcterms:W3CDTF">2024-03-26T15:50:31Z</dcterms:modified>
</cp:coreProperties>
</file>