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9" r:id="rId3"/>
    <p:sldId id="260" r:id="rId4"/>
    <p:sldId id="261" r:id="rId5"/>
    <p:sldId id="262" r:id="rId6"/>
    <p:sldId id="275" r:id="rId7"/>
    <p:sldId id="276" r:id="rId8"/>
    <p:sldId id="277" r:id="rId9"/>
    <p:sldId id="278" r:id="rId10"/>
    <p:sldId id="279" r:id="rId11"/>
    <p:sldId id="280" r:id="rId12"/>
    <p:sldId id="283" r:id="rId13"/>
    <p:sldId id="282" r:id="rId14"/>
    <p:sldId id="284" r:id="rId15"/>
    <p:sldId id="265" r:id="rId16"/>
    <p:sldId id="266" r:id="rId17"/>
    <p:sldId id="267" r:id="rId18"/>
    <p:sldId id="268" r:id="rId19"/>
    <p:sldId id="271" r:id="rId20"/>
    <p:sldId id="272" r:id="rId21"/>
    <p:sldId id="274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EBFD1-9A65-45E3-8655-6F5BE586F07E}" v="10" dt="2024-03-27T18:33:12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ауле Майданенко" userId="742a6d8fda654b07" providerId="LiveId" clId="{D2FEBFD1-9A65-45E3-8655-6F5BE586F07E}"/>
    <pc:docChg chg="undo custSel addSld delSld modSld">
      <pc:chgData name="Сауле Майданенко" userId="742a6d8fda654b07" providerId="LiveId" clId="{D2FEBFD1-9A65-45E3-8655-6F5BE586F07E}" dt="2024-03-27T18:38:44.147" v="1197" actId="2711"/>
      <pc:docMkLst>
        <pc:docMk/>
      </pc:docMkLst>
      <pc:sldChg chg="modSp mod">
        <pc:chgData name="Сауле Майданенко" userId="742a6d8fda654b07" providerId="LiveId" clId="{D2FEBFD1-9A65-45E3-8655-6F5BE586F07E}" dt="2024-03-27T17:45:59.706" v="254" actId="20577"/>
        <pc:sldMkLst>
          <pc:docMk/>
          <pc:sldMk cId="1753875731" sldId="256"/>
        </pc:sldMkLst>
        <pc:spChg chg="mod">
          <ac:chgData name="Сауле Майданенко" userId="742a6d8fda654b07" providerId="LiveId" clId="{D2FEBFD1-9A65-45E3-8655-6F5BE586F07E}" dt="2024-03-27T17:45:59.706" v="254" actId="20577"/>
          <ac:spMkLst>
            <pc:docMk/>
            <pc:sldMk cId="1753875731" sldId="256"/>
            <ac:spMk id="3" creationId="{709C817A-CB5E-3E55-F73F-C2A2BFE08CF9}"/>
          </ac:spMkLst>
        </pc:spChg>
      </pc:sldChg>
      <pc:sldChg chg="modSp mod">
        <pc:chgData name="Сауле Майданенко" userId="742a6d8fda654b07" providerId="LiveId" clId="{D2FEBFD1-9A65-45E3-8655-6F5BE586F07E}" dt="2024-03-27T18:22:30.178" v="608" actId="20577"/>
        <pc:sldMkLst>
          <pc:docMk/>
          <pc:sldMk cId="3593548943" sldId="259"/>
        </pc:sldMkLst>
        <pc:spChg chg="mod">
          <ac:chgData name="Сауле Майданенко" userId="742a6d8fda654b07" providerId="LiveId" clId="{D2FEBFD1-9A65-45E3-8655-6F5BE586F07E}" dt="2024-03-27T18:22:30.178" v="608" actId="20577"/>
          <ac:spMkLst>
            <pc:docMk/>
            <pc:sldMk cId="3593548943" sldId="259"/>
            <ac:spMk id="3" creationId="{6F14FFDE-42DD-DA5A-4651-4BDEF317A2A1}"/>
          </ac:spMkLst>
        </pc:spChg>
      </pc:sldChg>
      <pc:sldChg chg="modSp mod">
        <pc:chgData name="Сауле Майданенко" userId="742a6d8fda654b07" providerId="LiveId" clId="{D2FEBFD1-9A65-45E3-8655-6F5BE586F07E}" dt="2024-03-27T18:23:34.860" v="629" actId="20577"/>
        <pc:sldMkLst>
          <pc:docMk/>
          <pc:sldMk cId="3915288582" sldId="262"/>
        </pc:sldMkLst>
        <pc:spChg chg="mod">
          <ac:chgData name="Сауле Майданенко" userId="742a6d8fda654b07" providerId="LiveId" clId="{D2FEBFD1-9A65-45E3-8655-6F5BE586F07E}" dt="2024-03-27T18:23:34.860" v="629" actId="20577"/>
          <ac:spMkLst>
            <pc:docMk/>
            <pc:sldMk cId="3915288582" sldId="262"/>
            <ac:spMk id="3" creationId="{D4EB6456-D148-254D-1C1C-5198EC11989D}"/>
          </ac:spMkLst>
        </pc:spChg>
      </pc:sldChg>
      <pc:sldChg chg="modSp mod">
        <pc:chgData name="Сауле Майданенко" userId="742a6d8fda654b07" providerId="LiveId" clId="{D2FEBFD1-9A65-45E3-8655-6F5BE586F07E}" dt="2024-03-27T18:20:18.543" v="554" actId="20577"/>
        <pc:sldMkLst>
          <pc:docMk/>
          <pc:sldMk cId="3912797538" sldId="265"/>
        </pc:sldMkLst>
        <pc:spChg chg="mod">
          <ac:chgData name="Сауле Майданенко" userId="742a6d8fda654b07" providerId="LiveId" clId="{D2FEBFD1-9A65-45E3-8655-6F5BE586F07E}" dt="2024-03-27T18:20:18.543" v="554" actId="20577"/>
          <ac:spMkLst>
            <pc:docMk/>
            <pc:sldMk cId="3912797538" sldId="265"/>
            <ac:spMk id="2" creationId="{0437C460-D48B-2554-64B3-1934ABEB8A23}"/>
          </ac:spMkLst>
        </pc:spChg>
      </pc:sldChg>
      <pc:sldChg chg="modSp mod">
        <pc:chgData name="Сауле Майданенко" userId="742a6d8fda654b07" providerId="LiveId" clId="{D2FEBFD1-9A65-45E3-8655-6F5BE586F07E}" dt="2024-03-27T18:21:25.546" v="589" actId="20577"/>
        <pc:sldMkLst>
          <pc:docMk/>
          <pc:sldMk cId="3443469210" sldId="268"/>
        </pc:sldMkLst>
        <pc:spChg chg="mod">
          <ac:chgData name="Сауле Майданенко" userId="742a6d8fda654b07" providerId="LiveId" clId="{D2FEBFD1-9A65-45E3-8655-6F5BE586F07E}" dt="2024-03-27T18:21:25.546" v="589" actId="20577"/>
          <ac:spMkLst>
            <pc:docMk/>
            <pc:sldMk cId="3443469210" sldId="268"/>
            <ac:spMk id="2" creationId="{F97FB17A-BE3F-D098-4F09-03205B2F7256}"/>
          </ac:spMkLst>
        </pc:spChg>
      </pc:sldChg>
      <pc:sldChg chg="addSp modSp new mod">
        <pc:chgData name="Сауле Майданенко" userId="742a6d8fda654b07" providerId="LiveId" clId="{D2FEBFD1-9A65-45E3-8655-6F5BE586F07E}" dt="2024-03-27T18:05:29.730" v="404" actId="20577"/>
        <pc:sldMkLst>
          <pc:docMk/>
          <pc:sldMk cId="3834651774" sldId="276"/>
        </pc:sldMkLst>
        <pc:spChg chg="add mod">
          <ac:chgData name="Сауле Майданенко" userId="742a6d8fda654b07" providerId="LiveId" clId="{D2FEBFD1-9A65-45E3-8655-6F5BE586F07E}" dt="2024-03-27T18:05:29.730" v="404" actId="20577"/>
          <ac:spMkLst>
            <pc:docMk/>
            <pc:sldMk cId="3834651774" sldId="276"/>
            <ac:spMk id="5" creationId="{D9F65872-C2E1-081C-7439-1783B258DA2E}"/>
          </ac:spMkLst>
        </pc:spChg>
        <pc:picChg chg="add mod modCrop">
          <ac:chgData name="Сауле Майданенко" userId="742a6d8fda654b07" providerId="LiveId" clId="{D2FEBFD1-9A65-45E3-8655-6F5BE586F07E}" dt="2024-03-27T17:11:20.205" v="4" actId="1076"/>
          <ac:picMkLst>
            <pc:docMk/>
            <pc:sldMk cId="3834651774" sldId="276"/>
            <ac:picMk id="3" creationId="{2C20FB2E-0D5F-AF75-78AA-FAC76A14F2D6}"/>
          </ac:picMkLst>
        </pc:picChg>
      </pc:sldChg>
      <pc:sldChg chg="addSp modSp new mod">
        <pc:chgData name="Сауле Майданенко" userId="742a6d8fda654b07" providerId="LiveId" clId="{D2FEBFD1-9A65-45E3-8655-6F5BE586F07E}" dt="2024-03-27T18:05:57.457" v="406" actId="113"/>
        <pc:sldMkLst>
          <pc:docMk/>
          <pc:sldMk cId="1673174175" sldId="277"/>
        </pc:sldMkLst>
        <pc:spChg chg="mod">
          <ac:chgData name="Сауле Майданенко" userId="742a6d8fda654b07" providerId="LiveId" clId="{D2FEBFD1-9A65-45E3-8655-6F5BE586F07E}" dt="2024-03-27T17:45:03.934" v="245" actId="21"/>
          <ac:spMkLst>
            <pc:docMk/>
            <pc:sldMk cId="1673174175" sldId="277"/>
            <ac:spMk id="2" creationId="{D9414295-32A6-6E38-37AD-5CEC5588924E}"/>
          </ac:spMkLst>
        </pc:spChg>
        <pc:spChg chg="add mod">
          <ac:chgData name="Сауле Майданенко" userId="742a6d8fda654b07" providerId="LiveId" clId="{D2FEBFD1-9A65-45E3-8655-6F5BE586F07E}" dt="2024-03-27T18:05:57.457" v="406" actId="113"/>
          <ac:spMkLst>
            <pc:docMk/>
            <pc:sldMk cId="1673174175" sldId="277"/>
            <ac:spMk id="6" creationId="{A6BBC4E2-342B-D124-C80D-463CB0391F26}"/>
          </ac:spMkLst>
        </pc:spChg>
        <pc:picChg chg="add mod modCrop">
          <ac:chgData name="Сауле Майданенко" userId="742a6d8fda654b07" providerId="LiveId" clId="{D2FEBFD1-9A65-45E3-8655-6F5BE586F07E}" dt="2024-03-27T17:21:38.856" v="171" actId="14100"/>
          <ac:picMkLst>
            <pc:docMk/>
            <pc:sldMk cId="1673174175" sldId="277"/>
            <ac:picMk id="4" creationId="{480B922D-DB4C-5EC5-26B9-2E95AF4033AF}"/>
          </ac:picMkLst>
        </pc:picChg>
      </pc:sldChg>
      <pc:sldChg chg="new del">
        <pc:chgData name="Сауле Майданенко" userId="742a6d8fda654b07" providerId="LiveId" clId="{D2FEBFD1-9A65-45E3-8655-6F5BE586F07E}" dt="2024-03-27T17:19:38.583" v="160" actId="680"/>
        <pc:sldMkLst>
          <pc:docMk/>
          <pc:sldMk cId="1641887773" sldId="278"/>
        </pc:sldMkLst>
      </pc:sldChg>
      <pc:sldChg chg="addSp modSp new mod">
        <pc:chgData name="Сауле Майданенко" userId="742a6d8fda654b07" providerId="LiveId" clId="{D2FEBFD1-9A65-45E3-8655-6F5BE586F07E}" dt="2024-03-27T18:06:23.473" v="423" actId="20577"/>
        <pc:sldMkLst>
          <pc:docMk/>
          <pc:sldMk cId="2726001745" sldId="278"/>
        </pc:sldMkLst>
        <pc:spChg chg="add mod">
          <ac:chgData name="Сауле Майданенко" userId="742a6d8fda654b07" providerId="LiveId" clId="{D2FEBFD1-9A65-45E3-8655-6F5BE586F07E}" dt="2024-03-27T18:06:23.473" v="423" actId="20577"/>
          <ac:spMkLst>
            <pc:docMk/>
            <pc:sldMk cId="2726001745" sldId="278"/>
            <ac:spMk id="5" creationId="{79327C7E-3D0E-6668-BFB2-4A945728F82F}"/>
          </ac:spMkLst>
        </pc:spChg>
        <pc:picChg chg="add mod modCrop">
          <ac:chgData name="Сауле Майданенко" userId="742a6d8fda654b07" providerId="LiveId" clId="{D2FEBFD1-9A65-45E3-8655-6F5BE586F07E}" dt="2024-03-27T17:35:02.121" v="178" actId="1076"/>
          <ac:picMkLst>
            <pc:docMk/>
            <pc:sldMk cId="2726001745" sldId="278"/>
            <ac:picMk id="3" creationId="{764B546A-E263-78E3-9935-1CD7D8669623}"/>
          </ac:picMkLst>
        </pc:picChg>
      </pc:sldChg>
      <pc:sldChg chg="addSp modSp new mod">
        <pc:chgData name="Сауле Майданенко" userId="742a6d8fda654b07" providerId="LiveId" clId="{D2FEBFD1-9A65-45E3-8655-6F5BE586F07E}" dt="2024-03-27T18:19:43.437" v="524" actId="20577"/>
        <pc:sldMkLst>
          <pc:docMk/>
          <pc:sldMk cId="4092283005" sldId="279"/>
        </pc:sldMkLst>
        <pc:spChg chg="add mod">
          <ac:chgData name="Сауле Майданенко" userId="742a6d8fda654b07" providerId="LiveId" clId="{D2FEBFD1-9A65-45E3-8655-6F5BE586F07E}" dt="2024-03-27T18:19:43.437" v="524" actId="20577"/>
          <ac:spMkLst>
            <pc:docMk/>
            <pc:sldMk cId="4092283005" sldId="279"/>
            <ac:spMk id="7" creationId="{9F2D2185-8870-BEEF-13FF-F9AD0C0C0538}"/>
          </ac:spMkLst>
        </pc:spChg>
        <pc:picChg chg="add mod modCrop">
          <ac:chgData name="Сауле Майданенко" userId="742a6d8fda654b07" providerId="LiveId" clId="{D2FEBFD1-9A65-45E3-8655-6F5BE586F07E}" dt="2024-03-27T18:07:25.598" v="430" actId="1076"/>
          <ac:picMkLst>
            <pc:docMk/>
            <pc:sldMk cId="4092283005" sldId="279"/>
            <ac:picMk id="3" creationId="{D055D68C-E3BD-F37E-6A1D-F489E0AFFBDD}"/>
          </ac:picMkLst>
        </pc:picChg>
        <pc:picChg chg="add mod">
          <ac:chgData name="Сауле Майданенко" userId="742a6d8fda654b07" providerId="LiveId" clId="{D2FEBFD1-9A65-45E3-8655-6F5BE586F07E}" dt="2024-03-27T18:08:52.998" v="441" actId="1076"/>
          <ac:picMkLst>
            <pc:docMk/>
            <pc:sldMk cId="4092283005" sldId="279"/>
            <ac:picMk id="5" creationId="{A3249DBA-4EA2-9C06-7589-B09CF39C04CD}"/>
          </ac:picMkLst>
        </pc:picChg>
      </pc:sldChg>
      <pc:sldChg chg="new">
        <pc:chgData name="Сауле Майданенко" userId="742a6d8fda654b07" providerId="LiveId" clId="{D2FEBFD1-9A65-45E3-8655-6F5BE586F07E}" dt="2024-03-27T18:25:47.421" v="630" actId="680"/>
        <pc:sldMkLst>
          <pc:docMk/>
          <pc:sldMk cId="1158119314" sldId="280"/>
        </pc:sldMkLst>
      </pc:sldChg>
      <pc:sldChg chg="addSp delSp modSp new mod">
        <pc:chgData name="Сауле Майданенко" userId="742a6d8fda654b07" providerId="LiveId" clId="{D2FEBFD1-9A65-45E3-8655-6F5BE586F07E}" dt="2024-03-27T18:33:08.445" v="687" actId="21"/>
        <pc:sldMkLst>
          <pc:docMk/>
          <pc:sldMk cId="3656067933" sldId="281"/>
        </pc:sldMkLst>
        <pc:spChg chg="mod">
          <ac:chgData name="Сауле Майданенко" userId="742a6d8fda654b07" providerId="LiveId" clId="{D2FEBFD1-9A65-45E3-8655-6F5BE586F07E}" dt="2024-03-27T18:32:15.357" v="681" actId="27636"/>
          <ac:spMkLst>
            <pc:docMk/>
            <pc:sldMk cId="3656067933" sldId="281"/>
            <ac:spMk id="3" creationId="{67D4055D-69DF-7A54-B137-384A5A2A4748}"/>
          </ac:spMkLst>
        </pc:spChg>
        <pc:picChg chg="add del mod modCrop">
          <ac:chgData name="Сауле Майданенко" userId="742a6d8fda654b07" providerId="LiveId" clId="{D2FEBFD1-9A65-45E3-8655-6F5BE586F07E}" dt="2024-03-27T18:32:48.045" v="684" actId="21"/>
          <ac:picMkLst>
            <pc:docMk/>
            <pc:sldMk cId="3656067933" sldId="281"/>
            <ac:picMk id="5" creationId="{642366DA-973F-F617-CC48-003309D15719}"/>
          </ac:picMkLst>
        </pc:picChg>
        <pc:picChg chg="add del mod modCrop">
          <ac:chgData name="Сауле Майданенко" userId="742a6d8fda654b07" providerId="LiveId" clId="{D2FEBFD1-9A65-45E3-8655-6F5BE586F07E}" dt="2024-03-27T18:33:08.445" v="687" actId="21"/>
          <ac:picMkLst>
            <pc:docMk/>
            <pc:sldMk cId="3656067933" sldId="281"/>
            <ac:picMk id="7" creationId="{F7E3EB25-7F9F-6D2F-28F2-4DFDBD8AA416}"/>
          </ac:picMkLst>
        </pc:picChg>
      </pc:sldChg>
      <pc:sldChg chg="addSp modSp new mod">
        <pc:chgData name="Сауле Майданенко" userId="742a6d8fda654b07" providerId="LiveId" clId="{D2FEBFD1-9A65-45E3-8655-6F5BE586F07E}" dt="2024-03-27T18:38:44.147" v="1197" actId="2711"/>
        <pc:sldMkLst>
          <pc:docMk/>
          <pc:sldMk cId="3863388109" sldId="282"/>
        </pc:sldMkLst>
        <pc:spChg chg="add mod">
          <ac:chgData name="Сауле Майданенко" userId="742a6d8fda654b07" providerId="LiveId" clId="{D2FEBFD1-9A65-45E3-8655-6F5BE586F07E}" dt="2024-03-27T18:38:44.147" v="1197" actId="2711"/>
          <ac:spMkLst>
            <pc:docMk/>
            <pc:sldMk cId="3863388109" sldId="282"/>
            <ac:spMk id="3" creationId="{783E20FC-EABA-181E-30CC-88F99795F1B3}"/>
          </ac:spMkLst>
        </pc:spChg>
        <pc:picChg chg="add mod">
          <ac:chgData name="Сауле Майданенко" userId="742a6d8fda654b07" providerId="LiveId" clId="{D2FEBFD1-9A65-45E3-8655-6F5BE586F07E}" dt="2024-03-27T18:33:02.655" v="686" actId="1076"/>
          <ac:picMkLst>
            <pc:docMk/>
            <pc:sldMk cId="3863388109" sldId="282"/>
            <ac:picMk id="5" creationId="{642366DA-973F-F617-CC48-003309D15719}"/>
          </ac:picMkLst>
        </pc:picChg>
        <pc:picChg chg="add mod">
          <ac:chgData name="Сауле Майданенко" userId="742a6d8fda654b07" providerId="LiveId" clId="{D2FEBFD1-9A65-45E3-8655-6F5BE586F07E}" dt="2024-03-27T18:33:17.206" v="689" actId="1076"/>
          <ac:picMkLst>
            <pc:docMk/>
            <pc:sldMk cId="3863388109" sldId="282"/>
            <ac:picMk id="7" creationId="{F7E3EB25-7F9F-6D2F-28F2-4DFDBD8AA4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82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DF7FFFC-5D2D-4192-A553-CD76219E7C91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00C9FED-3953-4A2D-A261-5B5FF5B29A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4308FA-5236-353B-9F9B-EC5F6D059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175" y="646043"/>
            <a:ext cx="11668538" cy="389614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C0000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«Использование   дошкольниками атрибутов для сюжетно – ролевой игры, выполненных своими руками».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9C817A-CB5E-3E55-F73F-C2A2BFE08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8618" y="4534953"/>
            <a:ext cx="8426576" cy="178904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: </a:t>
            </a: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МДОАУ № 94 «Радуга» 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Майданенко С.Ж.</a:t>
            </a:r>
          </a:p>
          <a:p>
            <a:pPr algn="ctr"/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87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55D68C-E3BD-F37E-6A1D-F489E0AFFB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4" t="26203" r="2924" b="20707"/>
          <a:stretch/>
        </p:blipFill>
        <p:spPr>
          <a:xfrm>
            <a:off x="595745" y="345837"/>
            <a:ext cx="3697741" cy="37551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249DBA-4EA2-9C06-7589-B09CF39C04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251" y="4163596"/>
            <a:ext cx="4190457" cy="2694404"/>
          </a:xfrm>
          <a:prstGeom prst="flowChartConnector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2D2185-8870-BEEF-13FF-F9AD0C0C0538}"/>
              </a:ext>
            </a:extLst>
          </p:cNvPr>
          <p:cNvSpPr txBox="1"/>
          <p:nvPr/>
        </p:nvSpPr>
        <p:spPr>
          <a:xfrm>
            <a:off x="4538490" y="312856"/>
            <a:ext cx="7043607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0" algn="just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Название: 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Пицца</a:t>
            </a:r>
            <a:endParaRPr lang="ru-RU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endParaRPr lang="ru-RU" sz="18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 детей изготовлению объемной композиции из различных бросовых материалов.</a:t>
            </a:r>
            <a:endParaRPr lang="ru-RU" b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b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 детей фантазию, творческие способности,</a:t>
            </a:r>
            <a:endParaRPr lang="ru-RU" b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усидчивость и аккуратность, бережное отношение к окружающей природе,</a:t>
            </a:r>
            <a:endParaRPr lang="ru-RU" b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мелкую ручную мускулатуру,</a:t>
            </a:r>
            <a:endParaRPr lang="ru-RU" b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детей выполнять работу быстро и аккуратно,</a:t>
            </a:r>
            <a:endParaRPr lang="ru-RU" b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  предметно – развивающей среды группы.</a:t>
            </a:r>
          </a:p>
          <a:p>
            <a:pPr marL="285750" indent="-285750"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Фоамиран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ножница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шаблон из картона, клей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Игровые действия: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заказать, накрыть на стол, кушать, угощать гостей, продавать в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магазине, готовить, доставлять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Полифункциональность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используется в С-Р игре «Кафе»,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«Пиццерия», «Магазин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 «Семья»; как счетный материал; наглядный материал при изучении профессий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Повар, Продавец, Официант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b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283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ED2E98-0861-097E-D788-B63085263C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13" t="-4202" r="22066" b="5942"/>
          <a:stretch/>
        </p:blipFill>
        <p:spPr>
          <a:xfrm>
            <a:off x="0" y="3066028"/>
            <a:ext cx="3723766" cy="3487172"/>
          </a:xfrm>
          <a:prstGeom prst="flowChartConnector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6880185-7A57-C158-A491-592246098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54" t="20870" r="23477" b="17100"/>
          <a:stretch/>
        </p:blipFill>
        <p:spPr>
          <a:xfrm>
            <a:off x="2986638" y="1042063"/>
            <a:ext cx="2735289" cy="2809501"/>
          </a:xfrm>
          <a:prstGeom prst="flowChartConnector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005E8A5-B568-D775-234A-0C8C30AED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28" t="6523" r="13423" b="20289"/>
          <a:stretch/>
        </p:blipFill>
        <p:spPr>
          <a:xfrm rot="5400000">
            <a:off x="-1177" y="1177"/>
            <a:ext cx="2978727" cy="2976374"/>
          </a:xfrm>
          <a:prstGeom prst="flowChartConnector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73016" y="387076"/>
            <a:ext cx="60960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Название: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 детей изготовлению объемной композиции из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фетра</a:t>
            </a:r>
            <a:endParaRPr lang="ru-RU" dirty="0" smtClean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 smtClean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 детей фантазию, творческие способности,</a:t>
            </a:r>
            <a:endParaRPr lang="ru-RU" dirty="0" smtClean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усидчивость и аккуратность, бережное отношение к окружающей природе,</a:t>
            </a:r>
            <a:endParaRPr lang="ru-RU" dirty="0" smtClean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мелкую ручную мускулатуру,</a:t>
            </a:r>
            <a:endParaRPr lang="ru-RU" dirty="0" smtClean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детей выполнять работу быстро и аккуратно,</a:t>
            </a:r>
            <a:endParaRPr lang="ru-RU" dirty="0" smtClean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  предметно – развивающей среды группы.</a:t>
            </a:r>
          </a:p>
          <a:p>
            <a:pPr marL="285750" indent="-285750"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Фетр, ножницы,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из картона, клей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Игровые действия: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заказать, накрыть на стол, кушать, угощать гостей, продавать в магазине, готовить, доставлять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Полифункциональность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используется в С-Р игре «Кафе»,  «Пиццерия», «Магазин», «Семья»; как счетный материал; наглядный материал при изучении профессий Повар, Продавец, Официант</a:t>
            </a:r>
          </a:p>
          <a:p>
            <a:pPr marL="285750" indent="-285750"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/>
            <a:endParaRPr lang="ru-RU" dirty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119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FE72CB-63DF-B7EE-1225-FFFE853288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14" t="3623" r="20353" b="10580"/>
          <a:stretch/>
        </p:blipFill>
        <p:spPr>
          <a:xfrm>
            <a:off x="1" y="2617906"/>
            <a:ext cx="4381184" cy="3935294"/>
          </a:xfrm>
          <a:prstGeom prst="flowChartConnector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C5C8D5-E1FB-DC46-9946-F43882E802A9}"/>
              </a:ext>
            </a:extLst>
          </p:cNvPr>
          <p:cNvSpPr txBox="1"/>
          <p:nvPr/>
        </p:nvSpPr>
        <p:spPr>
          <a:xfrm>
            <a:off x="4084982" y="487017"/>
            <a:ext cx="7234182" cy="2676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Название: Вермишель-вкусняшки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теоретически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обосновать и экспериментально доказать эффективность использования атрибутов, созданных своими руками, для развития сюжетно-ролевых игр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Вискозные салфетки, </a:t>
            </a: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нитки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17818" y="2466109"/>
            <a:ext cx="64977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Игровые действия: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заказать, накрыть на стол, кушать, угощать гостей, продавать в магазине, готовить, доставлять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Полифункциональность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используется в С-Р игре «Кафе»,  «Пиццерия», «Магазин», «Семья»; как счетный материал; наглядный материал при изучении профессий Повар, Продавец, Официант</a:t>
            </a:r>
          </a:p>
        </p:txBody>
      </p:sp>
    </p:spTree>
    <p:extLst>
      <p:ext uri="{BB962C8B-B14F-4D97-AF65-F5344CB8AC3E}">
        <p14:creationId xmlns:p14="http://schemas.microsoft.com/office/powerpoint/2010/main" xmlns="" val="1975844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3E20FC-EABA-181E-30CC-88F99795F1B3}"/>
              </a:ext>
            </a:extLst>
          </p:cNvPr>
          <p:cNvSpPr txBox="1"/>
          <p:nvPr/>
        </p:nvSpPr>
        <p:spPr>
          <a:xfrm>
            <a:off x="4934796" y="339921"/>
            <a:ext cx="67835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Название: Торт,  Яичница</a:t>
            </a:r>
            <a:endParaRPr lang="ru-RU" sz="28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Привлечение родителей для изготовления атрибутов к сюжетно-ролевой игре «Кафе» в детском саду — сформировать у детей умение играть в эту игру.</a:t>
            </a:r>
          </a:p>
          <a:p>
            <a:pPr algn="l"/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 обогащать сюжет игры.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детей о правилах поведения за столом и в общественных местах.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детей готовить обстановку для игры, подбирать предметы-заместители и атрибуты.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уважительное отношение к людям разных 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ru-RU" b="0" i="0" dirty="0" smtClean="0">
                <a:effectLst/>
                <a:latin typeface="YS Text"/>
              </a:rPr>
              <a:t>.</a:t>
            </a: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крючок</a:t>
            </a:r>
          </a:p>
          <a:p>
            <a:pPr algn="l"/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/>
            <a:endParaRPr lang="ru-RU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2366DA-973F-F617-CC48-003309D157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95" r="4614" b="31163"/>
          <a:stretch/>
        </p:blipFill>
        <p:spPr>
          <a:xfrm>
            <a:off x="764014" y="332508"/>
            <a:ext cx="2902689" cy="27126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7E3EB25-7F9F-6D2F-28F2-4DFDBD8AA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85" t="22946" r="22907" b="12403"/>
          <a:stretch/>
        </p:blipFill>
        <p:spPr>
          <a:xfrm>
            <a:off x="166255" y="3239859"/>
            <a:ext cx="4604475" cy="31470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32219" y="425594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Игровые действия: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заказать, накрыть на стол, кушать, угощать гостей, продавать в магазине, готовить, доставлять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Полифункциональность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используется в С-Р игре «Кафе»,  «Пиццерия», «Магазин», «Семья»; как счетный материал; наглядный материал при изучении профессий Повар, Продавец, Официант</a:t>
            </a:r>
          </a:p>
        </p:txBody>
      </p:sp>
    </p:spTree>
    <p:extLst>
      <p:ext uri="{BB962C8B-B14F-4D97-AF65-F5344CB8AC3E}">
        <p14:creationId xmlns:p14="http://schemas.microsoft.com/office/powerpoint/2010/main" xmlns="" val="386338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5455" y="651164"/>
            <a:ext cx="10474037" cy="43396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 материалы</a:t>
            </a:r>
            <a:endParaRPr lang="ru-RU" sz="13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020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37C460-D48B-2554-64B3-1934ABEB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Ребята вырезали и клеили кусочки колбасок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AC4215A-9167-76CC-98B9-03C8D6C27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1449" r="617" b="24348"/>
          <a:stretch/>
        </p:blipFill>
        <p:spPr>
          <a:xfrm>
            <a:off x="356640" y="1715413"/>
            <a:ext cx="3789445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536ABF-C29D-D041-9F63-BBAFCD558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5719" y="1694471"/>
            <a:ext cx="4324019" cy="3423755"/>
          </a:xfrm>
          <a:prstGeom prst="flowChartConnector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C91F33-3A1A-5D03-0CBD-B2662FDE0E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6212" y="1524166"/>
            <a:ext cx="2700752" cy="480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2797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227887-7E3A-B317-4381-8538753D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Лепили из соленого теста чебуреки и затем их раскрашивали.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95C58B1-D0EC-813D-8674-E08ADCC79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-14080" b="41494"/>
          <a:stretch/>
        </p:blipFill>
        <p:spPr>
          <a:xfrm>
            <a:off x="420307" y="2094101"/>
            <a:ext cx="2737926" cy="2496240"/>
          </a:xfrm>
          <a:prstGeom prst="flowChartAlternateProcess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2E3012-E175-1AA1-1969-AD7835AB2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0" t="11732" r="875" b="22898"/>
          <a:stretch/>
        </p:blipFill>
        <p:spPr>
          <a:xfrm>
            <a:off x="3958936" y="2121810"/>
            <a:ext cx="3192118" cy="40106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2769B29-3970-92D6-C260-18A1B8A246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7031" r="-3763" b="14488"/>
          <a:stretch/>
        </p:blipFill>
        <p:spPr>
          <a:xfrm>
            <a:off x="8017846" y="1792869"/>
            <a:ext cx="4002778" cy="40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981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7F2081-E7CF-ACDB-96AE-2850888A7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417" y="145360"/>
            <a:ext cx="11675165" cy="656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3190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7FB17A-BE3F-D098-4F09-03205B2F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36" y="5804452"/>
            <a:ext cx="10044546" cy="416239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Ребята с удовольствием делали пирожные из губок, пришивали украшения из бусинок и страз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309913-FBB5-2D56-7E2A-1C72425B7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382" y="263236"/>
            <a:ext cx="2812774" cy="50004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F488A3-9048-9E11-A9D1-389EA5DFC3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65" r="-2216" b="8985"/>
          <a:stretch/>
        </p:blipFill>
        <p:spPr>
          <a:xfrm>
            <a:off x="8248857" y="361721"/>
            <a:ext cx="3943143" cy="47216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6176C0-2C29-8FCF-9F2C-DDC7A64BF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6418" y="2360506"/>
            <a:ext cx="4753446" cy="267381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43469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28058B-F23F-C3D6-C478-80E43AC64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079" y="134178"/>
            <a:ext cx="11237842" cy="63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217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14FFDE-42DD-DA5A-4651-4BDEF317A2A1}"/>
              </a:ext>
            </a:extLst>
          </p:cNvPr>
          <p:cNvSpPr txBox="1"/>
          <p:nvPr/>
        </p:nvSpPr>
        <p:spPr>
          <a:xfrm>
            <a:off x="566531" y="149088"/>
            <a:ext cx="10913165" cy="653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совместной деятельности с детьми по разработке и изготовлению атрибутов для сюжетно-ролевой игры</a:t>
            </a:r>
          </a:p>
          <a:p>
            <a:pPr>
              <a:lnSpc>
                <a:spcPct val="115000"/>
              </a:lnSpc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Теоретически обосновать и экспериментально доказать эффективность использования атрибутов, созданных своими руками, для развития сюжетно-ролевых игр «Семья», «Гости», «Праздник», «Магазин», «Кафе», «Пекарня», «Кондитерская» и т.п. </a:t>
            </a:r>
          </a:p>
          <a:p>
            <a:pPr>
              <a:lnSpc>
                <a:spcPct val="115000"/>
              </a:lnSpc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Расширять представления детей о различных продуктах, блюдах, особенностях их изготовления, употребления; о профессиях «продавец», «повар», «пекарь», «кулинар», «официант» и др.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Учить детей различным способам продуктивной деятельности (резать ткань, тесьму, нитки, наклеивать бусины, лепить из соленого теста, раскрашивать поделки и т.д.)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Расширять представления детей о свойствах различных материалов, о возможностях  их использования.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Формировать представление детей об этикете, правилах поведения в общественных местах; учить сервировать стол.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Развивать у детей образное мышление, фантазию, творческие способности.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Обогащать игровой опыт детей.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умение готовить обстановку для игры, развивать сюжет.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Обогащать, уточнять и активизировать словарь детей.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Донести  до родителей значение сюжетно-ролевых игр и игрушек в жизни детей.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Привлечь родителей к совместному с детьми изготовлению атрибутов для сюжетно-ролевых игр. </a:t>
            </a:r>
          </a:p>
        </p:txBody>
      </p:sp>
    </p:spTree>
    <p:extLst>
      <p:ext uri="{BB962C8B-B14F-4D97-AF65-F5344CB8AC3E}">
        <p14:creationId xmlns:p14="http://schemas.microsoft.com/office/powerpoint/2010/main" xmlns="" val="359354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05D681-697F-5AB4-9C0A-18E9CCD8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Делали пиццы из </a:t>
            </a:r>
            <a:r>
              <a:rPr lang="ru-RU" dirty="0" err="1"/>
              <a:t>фоамирана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698D99B-40DA-5C8D-3EAA-32FE8F9F36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1071" y="1977466"/>
            <a:ext cx="7048135" cy="39645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1223B5-1226-5692-169C-936DE497D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11" b="16378"/>
          <a:stretch/>
        </p:blipFill>
        <p:spPr>
          <a:xfrm>
            <a:off x="8686185" y="1215466"/>
            <a:ext cx="3134454" cy="47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7174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4E1E30-FCC0-B064-7B87-CE58A7AD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099" y="4951795"/>
            <a:ext cx="8343968" cy="13417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 итоге , вот такое кафе под названием </a:t>
            </a:r>
            <a:r>
              <a:rPr lang="ru-RU" dirty="0" smtClean="0"/>
              <a:t>«</a:t>
            </a:r>
            <a:r>
              <a:rPr lang="ru-RU" dirty="0" err="1" smtClean="0"/>
              <a:t>Вкусняшка</a:t>
            </a:r>
            <a:r>
              <a:rPr lang="ru-RU" dirty="0"/>
              <a:t>» у нас получилось!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5DF48C0-FD2A-1023-1E2C-B6C470C93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4736" y="263237"/>
            <a:ext cx="7945252" cy="4469205"/>
          </a:xfrm>
        </p:spPr>
      </p:pic>
    </p:spTree>
    <p:extLst>
      <p:ext uri="{BB962C8B-B14F-4D97-AF65-F5344CB8AC3E}">
        <p14:creationId xmlns:p14="http://schemas.microsoft.com/office/powerpoint/2010/main" xmlns="" val="2507537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30D1E1-C460-AD21-2B7D-786B7036A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197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D75C81-3B8C-AEE8-63BA-264E85D7A77E}"/>
              </a:ext>
            </a:extLst>
          </p:cNvPr>
          <p:cNvSpPr txBox="1"/>
          <p:nvPr/>
        </p:nvSpPr>
        <p:spPr>
          <a:xfrm>
            <a:off x="1609837" y="0"/>
            <a:ext cx="9342782" cy="6575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реализации проекта</a:t>
            </a:r>
          </a:p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Подготовительный этап.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 с детьми с целью выявления их представлений, наблюдений, знаний.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Разработка проекта в соответствии с методикой «трех вопросов» к детям: «Какие атрибуты для игр у нас есть? Что нам нужно? Где взять нужные атрибуты?»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Вызвать интерес родителей к выбранной теме проекта.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Подобрать наглядно-дидактический материал.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Оформление консультаций для родителей «Значение сюжетно-ролевой игры в жизни дошкольника», «В какие игрушки играют ваши дети?»; папок- передвижек «Сюжетно-ролевые игры детей», «Атрибуты для сюжетно-ролевых игр детей».</a:t>
            </a:r>
          </a:p>
          <a:p>
            <a:pPr marL="342900" lvl="0" indent="-342900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Объяснить родителям способы изготовления атрибутов для сюжетно-ролевых игр.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Подобрать с детьми материал для изготовления муляжей продуктов.</a:t>
            </a:r>
          </a:p>
        </p:txBody>
      </p:sp>
    </p:spTree>
    <p:extLst>
      <p:ext uri="{BB962C8B-B14F-4D97-AF65-F5344CB8AC3E}">
        <p14:creationId xmlns:p14="http://schemas.microsoft.com/office/powerpoint/2010/main" xmlns="" val="2377933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05205F-DBA9-E7EE-A79F-557C3820F808}"/>
              </a:ext>
            </a:extLst>
          </p:cNvPr>
          <p:cNvSpPr txBox="1"/>
          <p:nvPr/>
        </p:nvSpPr>
        <p:spPr>
          <a:xfrm>
            <a:off x="228599" y="228599"/>
            <a:ext cx="11817627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этап.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Беседы с детьми на тему: «Какие продукты продаются в магазине?», «Как вести себя в кафе?», «Какие ваши любимые блюда?», «Любите ли вы ходить в гости?», «Вкусно и красиво» и др.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Рассматривание иллюстраций, составление рассказов по картинкам.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Экскурсии и целевые прогулки в детском саду и с родителями (на кухню детского сада, в магазин, в кафе, в кулинарию, в гости).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Рассматривание наглядно-методических пособий «Продукты питания», «Профессии»,                  иллюстраций в кулинарных книгах.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Загадывание загадок о продуктах, о профессиях.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Чтение художественной литературы: потешек, песенок, сказок («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Федорино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горе», «Мойдодыр», «Чем пахнут ремесла?», «Муха-Цокотуха», «Пряничный домик» и др.)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Дидактические игры «Из чего приготовлено?», «Накрой на стол», «В гости к мишке», «Вежливые слова» и др.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Пальчиковые игры: «Куличики», «Ай-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«Угощали мы гостей», «В магазин ходили – денег не платили»; упражнения на развитие мелкой моторики рук.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Изготовление муляжей продуктов из подручного материала. Совместное творчество детей, родителей, воспитателей.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Лепка из соленого теста (хлебобулочные изделия, конфеты).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детей диалогам, способам развития сюжета на основе действий с новыми атрибутами.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изготовления атрибутов использовался различный подручный материал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Губки для мытья посуды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Хозяйственные салфетки,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изолон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Ткань, синтепон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Соленое тесто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611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EB6456-D148-254D-1C1C-5198EC11989D}"/>
              </a:ext>
            </a:extLst>
          </p:cNvPr>
          <p:cNvSpPr txBox="1"/>
          <p:nvPr/>
        </p:nvSpPr>
        <p:spPr>
          <a:xfrm>
            <a:off x="268357" y="626166"/>
            <a:ext cx="11390243" cy="7346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Заключительный этап. 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Внесение новых атрибутов для сюжетно-ролевых игр в предметно-игровую среду.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сюжетно-ролевых игр с использованием атрибутов-самоделок.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Показ новых игровых действий с одними и теми же предметами.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Фотовыставка «Играют дети».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Оформление результата проделанной работы в виде презентации.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Обсуждение с детьми проведенной игры.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и внесение в предметно – игровую среду атрибутов, созданных своими руками, вызвало познавательный и игровой интерес детей. Сюжетно – ролевые игры стали более разнообразны по замыслу, сюжету. Увеличилось количество игровых ролей, действий, диалогов, также увеличилась продолжительность игр. Разнообразней стала обстановка для игр, активнее используются атрибуты.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Таким образом, атрибуты, созданные своими руками, активизировали игровую деятельность дошкольников, сделали сюжетно-ролевые игры более содержательными, интересными, развивающими.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28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5455" y="651164"/>
            <a:ext cx="10474037" cy="5201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Визитные </a:t>
            </a:r>
            <a:endParaRPr lang="ru-RU" sz="16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</a:t>
            </a:r>
            <a:endParaRPr lang="ru-RU" sz="1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02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20FB2E-0D5F-AF75-78AA-FAC76A14F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3411" r="-1444" b="23043"/>
          <a:stretch/>
        </p:blipFill>
        <p:spPr>
          <a:xfrm>
            <a:off x="158714" y="148855"/>
            <a:ext cx="3913326" cy="3672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F65872-C2E1-081C-7439-1783B258DA2E}"/>
              </a:ext>
            </a:extLst>
          </p:cNvPr>
          <p:cNvSpPr txBox="1"/>
          <p:nvPr/>
        </p:nvSpPr>
        <p:spPr>
          <a:xfrm>
            <a:off x="4144306" y="-1"/>
            <a:ext cx="8047694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Название: Торт </a:t>
            </a:r>
            <a:r>
              <a:rPr lang="ru-RU" sz="28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черничный</a:t>
            </a:r>
          </a:p>
          <a:p>
            <a:pPr algn="l"/>
            <a:endParaRPr lang="ru-RU" sz="2400" b="1" i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предназначено для непосредственно-образовательной, совместной, игровой деятельности детей  дошкольного возраста.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познавательной деятельности.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 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 (счет, количество, деление целого на части, сравнение на 1 &gt;, 1&lt;) ; закрепление названий цветов и оттенков, развитие связной речи, логического мышления, творческого воображения.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материал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для изготовления игрового дидактического пособия: поролоновые губки для мытья посуды.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атрибут можно использовать для закрепления счета; знакомства с цветом и оттенками, знакомства с составными частями одного предмета и т. д.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игровые задания: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-посчитайте, сколько всего порций в одном торте;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-какого цвета слои торта в твоей порции;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-раздели 4 порции торта на 2-х детей, 4-х детей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-раздели 4 порции торта поровну;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-положи на одну тарелочку 2 порции торта, а на другую на 1 порцию больше;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-положи на тарелочку 3 порции торта, а на другую на 1 порцию меньше.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этого игровой атрибут «Торт» можно использовать в сюжетно-ролевых играх: «Семья», «Кафе», «День рождения»; игровых ситуациях «Я встречаю гостей», «Я иду в гости».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65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414295-32A6-6E38-37AD-5CEC5588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0B922D-DB4C-5EC5-26B9-2E95AF4033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13" t="139" r="16805" b="12221"/>
          <a:stretch/>
        </p:blipFill>
        <p:spPr>
          <a:xfrm>
            <a:off x="114064" y="85061"/>
            <a:ext cx="4216780" cy="3483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BBC4E2-342B-D124-C80D-463CB0391F26}"/>
              </a:ext>
            </a:extLst>
          </p:cNvPr>
          <p:cNvSpPr txBox="1"/>
          <p:nvPr/>
        </p:nvSpPr>
        <p:spPr>
          <a:xfrm>
            <a:off x="4631634" y="556591"/>
            <a:ext cx="6876153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Название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пирожное «Безе»</a:t>
            </a:r>
          </a:p>
          <a:p>
            <a:endParaRPr lang="ru-RU" sz="18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Создать условие для формирования интереса к художественно- эстетическому развитию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эмоционально – положительного контакта в процессе художественно – эстетической деятельности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воображения, образной памяти, мышления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умение планировать работу по реализации замысла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Формировать умение использовать для создания пирожного разных способов и материалов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творчество, эстетическое восприятие, чувство композиции, цвета, художественный вкус</a:t>
            </a:r>
          </a:p>
          <a:p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салфетки разного цвета, вата, ножницы, нитки с иголкой, карандаш и готовый шаблон.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ножницы,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стразы.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Игровые действия: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заказать, накрыть на стол, кушать, угощать гостей, продавать в магазине</a:t>
            </a:r>
          </a:p>
          <a:p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Полифункциональность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используется в С-Р игре «Кафе», «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Магазин», «Семья»; как счетный материал; наглядный материал при изучении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профессий Повар, Кондитер.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174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4B546A-E263-78E3-9935-1CD7D8669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01" t="2708" r="37020" b="10384"/>
          <a:stretch/>
        </p:blipFill>
        <p:spPr>
          <a:xfrm>
            <a:off x="238539" y="0"/>
            <a:ext cx="3657600" cy="4093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327C7E-3D0E-6668-BFB2-4A945728F82F}"/>
              </a:ext>
            </a:extLst>
          </p:cNvPr>
          <p:cNvSpPr txBox="1"/>
          <p:nvPr/>
        </p:nvSpPr>
        <p:spPr>
          <a:xfrm>
            <a:off x="4107066" y="292557"/>
            <a:ext cx="7322934" cy="6481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Название Песочное пирожное</a:t>
            </a:r>
          </a:p>
          <a:p>
            <a:endParaRPr lang="ru-RU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Создать условие для формирования интереса к художественно- эстетическому развитию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эмоционально – положительного контакта в процессе художественно – эстетической деятельности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воображения, образной памяти, мышления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умение планировать работу по реализации замысла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умение использовать для создания пирожного разных способов и материалов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творчество, эстетическое восприятие, чувство композиции, цвета, художественный вкус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Развивающая предметно – пространственная среда ННОД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Материалы: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Моющие губки, клей, пуговицы, тесьма, ножницы, стразы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Игровые действия: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заказать, накрыть на стол, кушать, угощать гостей, продавать в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магазине.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Полифункциональность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используется в С-Р игре «Кафе», «Магазин», «Семья»; как счетный материал; наглядный материал при изучении профессий Повар, Кондитер.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0017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469</TotalTime>
  <Words>1253</Words>
  <Application>Microsoft Office PowerPoint</Application>
  <PresentationFormat>Произвольный</PresentationFormat>
  <Paragraphs>149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    «Использование   дошкольниками атрибутов для сюжетно – ролевой игры, выполненных своими руками». </vt:lpstr>
      <vt:lpstr>Слайд 2</vt:lpstr>
      <vt:lpstr>Слайд 3</vt:lpstr>
      <vt:lpstr>Слайд 4</vt:lpstr>
      <vt:lpstr>Слайд 5</vt:lpstr>
      <vt:lpstr>Слайд 6</vt:lpstr>
      <vt:lpstr>Слайд 7</vt:lpstr>
      <vt:lpstr>»</vt:lpstr>
      <vt:lpstr>Слайд 9</vt:lpstr>
      <vt:lpstr>Слайд 10</vt:lpstr>
      <vt:lpstr>Слайд 11</vt:lpstr>
      <vt:lpstr>Слайд 12</vt:lpstr>
      <vt:lpstr>Слайд 13</vt:lpstr>
      <vt:lpstr>Слайд 14</vt:lpstr>
      <vt:lpstr>Ребята вырезали и клеили кусочки колбасок</vt:lpstr>
      <vt:lpstr>Лепили из соленого теста чебуреки и затем их раскрашивали.</vt:lpstr>
      <vt:lpstr>Слайд 17</vt:lpstr>
      <vt:lpstr>Ребята с удовольствием делали пирожные из губок, пришивали украшения из бусинок и страз</vt:lpstr>
      <vt:lpstr>Слайд 19</vt:lpstr>
      <vt:lpstr>Делали пиццы из фоамирана</vt:lpstr>
      <vt:lpstr>В итоге , вот такое кафе под названием «Вкусняшка» у нас получилось!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   «Использование   дошкольниками атрибутов для сюжетно – ролевой игры, выполненных своими руками». </dc:title>
  <dc:creator>Сауле Майданенко</dc:creator>
  <cp:lastModifiedBy>(User)</cp:lastModifiedBy>
  <cp:revision>11</cp:revision>
  <dcterms:created xsi:type="dcterms:W3CDTF">2024-03-18T14:03:18Z</dcterms:created>
  <dcterms:modified xsi:type="dcterms:W3CDTF">2024-03-29T07:50:09Z</dcterms:modified>
</cp:coreProperties>
</file>