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0" r:id="rId1"/>
  </p:sldMasterIdLst>
  <p:sldIdLst>
    <p:sldId id="256" r:id="rId2"/>
    <p:sldId id="257" r:id="rId3"/>
    <p:sldId id="260" r:id="rId4"/>
    <p:sldId id="259" r:id="rId5"/>
    <p:sldId id="262" r:id="rId6"/>
    <p:sldId id="263" r:id="rId7"/>
    <p:sldId id="264" r:id="rId8"/>
    <p:sldId id="265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82" d="100"/>
          <a:sy n="82" d="100"/>
        </p:scale>
        <p:origin x="720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164A52BC-75AD-4042-AFA6-E063027EAAB0}" type="datetimeFigureOut">
              <a:rPr lang="ru-RU" smtClean="0"/>
              <a:t>28.03.2024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5FB99B9C-BB1E-4E26-A469-16B51B2FA9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968384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A52BC-75AD-4042-AFA6-E063027EAAB0}" type="datetimeFigureOut">
              <a:rPr lang="ru-RU" smtClean="0"/>
              <a:t>28.03.2024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99B9C-BB1E-4E26-A469-16B51B2FA9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53888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164A52BC-75AD-4042-AFA6-E063027EAAB0}" type="datetimeFigureOut">
              <a:rPr lang="ru-RU" smtClean="0"/>
              <a:t>28.03.2024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5FB99B9C-BB1E-4E26-A469-16B51B2FA9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74764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A52BC-75AD-4042-AFA6-E063027EAAB0}" type="datetimeFigureOut">
              <a:rPr lang="ru-RU" smtClean="0"/>
              <a:t>28.03.2024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99B9C-BB1E-4E26-A469-16B51B2FA9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76101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A52BC-75AD-4042-AFA6-E063027EAAB0}" type="datetimeFigureOut">
              <a:rPr lang="ru-RU" smtClean="0"/>
              <a:t>28.03.2024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99B9C-BB1E-4E26-A469-16B51B2FA9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8808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A52BC-75AD-4042-AFA6-E063027EAAB0}" type="datetimeFigureOut">
              <a:rPr lang="ru-RU" smtClean="0"/>
              <a:t>28.03.2024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99B9C-BB1E-4E26-A469-16B51B2FA9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33910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A52BC-75AD-4042-AFA6-E063027EAAB0}" type="datetimeFigureOut">
              <a:rPr lang="ru-RU" smtClean="0"/>
              <a:t>28.03.2024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99B9C-BB1E-4E26-A469-16B51B2FA9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93315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A52BC-75AD-4042-AFA6-E063027EAAB0}" type="datetimeFigureOut">
              <a:rPr lang="ru-RU" smtClean="0"/>
              <a:t>28.03.2024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99B9C-BB1E-4E26-A469-16B51B2FA9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83887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A52BC-75AD-4042-AFA6-E063027EAAB0}" type="datetimeFigureOut">
              <a:rPr lang="ru-RU" smtClean="0"/>
              <a:t>28.03.2024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99B9C-BB1E-4E26-A469-16B51B2FA9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77074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A52BC-75AD-4042-AFA6-E063027EAAB0}" type="datetimeFigureOut">
              <a:rPr lang="ru-RU" smtClean="0"/>
              <a:t>28.03.2024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99B9C-BB1E-4E26-A469-16B51B2FA9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40433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164A52BC-75AD-4042-AFA6-E063027EAAB0}" type="datetimeFigureOut">
              <a:rPr lang="ru-RU" smtClean="0"/>
              <a:t>28.03.2024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5FB99B9C-BB1E-4E26-A469-16B51B2FA9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54573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164A52BC-75AD-4042-AFA6-E063027EAAB0}" type="datetimeFigureOut">
              <a:rPr lang="ru-RU" smtClean="0"/>
              <a:t>28.03.2024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5FB99B9C-BB1E-4E26-A469-16B51B2FA921}" type="slidenum">
              <a:rPr lang="ru-RU" smtClean="0"/>
              <a:t>‹#›</a:t>
            </a:fld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165794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164A52BC-75AD-4042-AFA6-E063027EAAB0}" type="datetimeFigureOut">
              <a:rPr lang="ru-RU" smtClean="0"/>
              <a:t>28.03.2024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5FB99B9C-BB1E-4E26-A469-16B51B2FA9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843732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A52BC-75AD-4042-AFA6-E063027EAAB0}" type="datetimeFigureOut">
              <a:rPr lang="ru-RU" smtClean="0"/>
              <a:t>28.03.2024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99B9C-BB1E-4E26-A469-16B51B2FA9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750413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A52BC-75AD-4042-AFA6-E063027EAAB0}" type="datetimeFigureOut">
              <a:rPr lang="ru-RU" smtClean="0"/>
              <a:t>28.03.2024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99B9C-BB1E-4E26-A469-16B51B2FA9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818034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A52BC-75AD-4042-AFA6-E063027EAAB0}" type="datetimeFigureOut">
              <a:rPr lang="ru-RU" smtClean="0"/>
              <a:t>28.03.2024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99B9C-BB1E-4E26-A469-16B51B2FA9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740162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164A52BC-75AD-4042-AFA6-E063027EAAB0}" type="datetimeFigureOut">
              <a:rPr lang="ru-RU" smtClean="0"/>
              <a:t>28.03.2024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5FB99B9C-BB1E-4E26-A469-16B51B2FA9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68682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4A52BC-75AD-4042-AFA6-E063027EAAB0}" type="datetimeFigureOut">
              <a:rPr lang="ru-RU" smtClean="0"/>
              <a:t>28.03.2024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B99B9C-BB1E-4E26-A469-16B51B2FA9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08361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  <p:sldLayoutId id="2147483852" r:id="rId12"/>
    <p:sldLayoutId id="2147483853" r:id="rId13"/>
    <p:sldLayoutId id="2147483854" r:id="rId14"/>
    <p:sldLayoutId id="2147483855" r:id="rId15"/>
    <p:sldLayoutId id="2147483856" r:id="rId16"/>
    <p:sldLayoutId id="2147483857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1B18B7A-EDB4-6579-3EB1-17A0949C548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19266" y="1551794"/>
            <a:ext cx="9448800" cy="2665961"/>
          </a:xfrm>
        </p:spPr>
        <p:txBody>
          <a:bodyPr>
            <a:normAutofit fontScale="90000"/>
          </a:bodyPr>
          <a:lstStyle/>
          <a:p>
            <a:pPr algn="r"/>
            <a:r>
              <a:rPr lang="ru-RU" sz="3200" b="1" dirty="0">
                <a:solidFill>
                  <a:schemeClr val="accent1">
                    <a:lumMod val="50000"/>
                  </a:schemeClr>
                </a:solidFill>
              </a:rPr>
              <a:t>Использование детьми старшего дошкольного возраста</a:t>
            </a:r>
            <a:br>
              <a:rPr lang="ru-RU" sz="3200" b="1" dirty="0">
                <a:solidFill>
                  <a:schemeClr val="accent1">
                    <a:lumMod val="50000"/>
                  </a:schemeClr>
                </a:solidFill>
              </a:rPr>
            </a:br>
            <a:r>
              <a:rPr lang="ru-RU" sz="3200" b="1" dirty="0">
                <a:solidFill>
                  <a:schemeClr val="accent1">
                    <a:lumMod val="50000"/>
                  </a:schemeClr>
                </a:solidFill>
              </a:rPr>
              <a:t> атрибутов для сюжетно-ролевой игры, выполненных своими руками</a:t>
            </a:r>
            <a:br>
              <a:rPr lang="ru-RU" sz="3200" b="1" dirty="0"/>
            </a:br>
            <a:br>
              <a:rPr lang="ru-RU" sz="3200" b="1" dirty="0"/>
            </a:br>
            <a:r>
              <a:rPr lang="ru-RU" sz="4400" b="1" dirty="0">
                <a:solidFill>
                  <a:schemeClr val="accent4">
                    <a:lumMod val="50000"/>
                  </a:schemeClr>
                </a:solidFill>
              </a:rPr>
              <a:t>«Карамелька на палочке»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1F8FE53F-C8EA-B3CC-227A-2B18A1685AB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365102" y="4527940"/>
            <a:ext cx="6696270" cy="685800"/>
          </a:xfrm>
        </p:spPr>
        <p:txBody>
          <a:bodyPr>
            <a:normAutofit fontScale="92500" lnSpcReduction="10000"/>
          </a:bodyPr>
          <a:lstStyle/>
          <a:p>
            <a:pPr algn="r"/>
            <a:r>
              <a:rPr lang="ru-RU" b="1" dirty="0"/>
              <a:t>Подготовила: Шахматова Юлия Николаевна, </a:t>
            </a:r>
          </a:p>
          <a:p>
            <a:pPr algn="r"/>
            <a:r>
              <a:rPr lang="ru-RU" b="1" dirty="0"/>
              <a:t>воспитатель высшей квалификационной категории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767640E-B458-E9A7-C0CC-7317028C7C8F}"/>
              </a:ext>
            </a:extLst>
          </p:cNvPr>
          <p:cNvSpPr txBox="1"/>
          <p:nvPr/>
        </p:nvSpPr>
        <p:spPr>
          <a:xfrm>
            <a:off x="3853543" y="382243"/>
            <a:ext cx="8338457" cy="11695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400" b="1" dirty="0"/>
              <a:t>Муниципальное дошкольное образовательное автономное учреждение </a:t>
            </a:r>
          </a:p>
          <a:p>
            <a:pPr algn="ctr"/>
            <a:r>
              <a:rPr lang="ru-RU" sz="1400" b="1" dirty="0"/>
              <a:t>«Детский сад № 118 общеразвивающего вида </a:t>
            </a:r>
            <a:br>
              <a:rPr lang="ru-RU" sz="1400" b="1" dirty="0"/>
            </a:br>
            <a:r>
              <a:rPr lang="ru-RU" sz="1400" b="1" dirty="0"/>
              <a:t>с приоритетным осуществлением физического развития воспитанников «Дружба» </a:t>
            </a:r>
          </a:p>
          <a:p>
            <a:pPr algn="ctr"/>
            <a:r>
              <a:rPr lang="ru-RU" sz="1400" b="1" dirty="0"/>
              <a:t>г. Орска»</a:t>
            </a:r>
            <a:br>
              <a:rPr lang="ru-RU" sz="1400" b="1" dirty="0"/>
            </a:br>
            <a:endParaRPr lang="ru-RU" sz="1400" b="1" dirty="0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3B23060-7088-43DB-F32E-29D69019DE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44399">
            <a:off x="554027" y="1424965"/>
            <a:ext cx="3276000" cy="436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1726467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8E66B85-65C6-EB83-5C61-2A77651234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7788" y="326572"/>
            <a:ext cx="10823510" cy="1240972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br>
              <a:rPr lang="ru-RU" b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Цель: </a:t>
            </a:r>
            <a:br>
              <a:rPr lang="ru-RU" b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sz="2000" b="1" dirty="0"/>
              <a:t>создать условия детям старшего дошкольного возраста для создания атрибутов для сюжетно-ролевых игр своими руками.</a:t>
            </a:r>
            <a:br>
              <a:rPr lang="ru-RU" sz="2000" b="1" dirty="0"/>
            </a:br>
            <a:endParaRPr lang="ru-RU" sz="2000" b="1" dirty="0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1D35773-7DED-4C06-6AFF-699127E7931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27787" y="1740005"/>
            <a:ext cx="10823510" cy="3638893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 algn="ctr"/>
            <a:r>
              <a:rPr lang="ru-RU" sz="3600" b="1" dirty="0">
                <a:solidFill>
                  <a:schemeClr val="accent1">
                    <a:lumMod val="75000"/>
                  </a:schemeClr>
                </a:solidFill>
              </a:rPr>
              <a:t>Задачи: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100" b="1" dirty="0"/>
              <a:t>Познакомить детей с новым материалом </a:t>
            </a:r>
            <a:r>
              <a:rPr lang="ru-RU" sz="2100" b="1" dirty="0" err="1"/>
              <a:t>фоамиран</a:t>
            </a:r>
            <a:r>
              <a:rPr lang="ru-RU" sz="2100" b="1" dirty="0"/>
              <a:t> и техникой создания карамелек из него, двумя способами: скручивание и складывание двух разноцветных полосок;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100" b="1" dirty="0"/>
              <a:t>Познакомить детей старшего дошкольного возраста с профессией </a:t>
            </a:r>
            <a:r>
              <a:rPr lang="ru-RU" sz="2100" b="1" dirty="0" err="1"/>
              <a:t>карамельщик</a:t>
            </a:r>
            <a:r>
              <a:rPr lang="ru-RU" sz="2100" b="1" dirty="0"/>
              <a:t>;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100" b="1" dirty="0"/>
              <a:t>Учить детей украшать деревянную палочку декоративной лентой способом: накручивание;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100" b="1" dirty="0"/>
              <a:t>Формировать у детей желание создавать атрибуты для сюжетно - ролевой игры своими руками;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100" b="1" dirty="0"/>
              <a:t>Воспитывать у детей бережное отношение к поделкам, созданных своими руками.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9A0A69C-13EC-CB25-0A27-79E75FF527EE}"/>
              </a:ext>
            </a:extLst>
          </p:cNvPr>
          <p:cNvSpPr txBox="1"/>
          <p:nvPr/>
        </p:nvSpPr>
        <p:spPr>
          <a:xfrm>
            <a:off x="727786" y="5551360"/>
            <a:ext cx="10823509" cy="5232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800" b="1" kern="100" dirty="0">
                <a:solidFill>
                  <a:schemeClr val="accent1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Форма организации детей: </a:t>
            </a:r>
            <a:r>
              <a:rPr lang="ru-RU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групповая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42827751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B219E38-200F-5869-90F2-E973F7C277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>
                <a:solidFill>
                  <a:schemeClr val="accent1">
                    <a:lumMod val="75000"/>
                  </a:schemeClr>
                </a:solidFill>
              </a:rPr>
              <a:t>Карамельки на палочках можно использовать в сюжетно – ролевых играх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7950699-A022-CA09-D6EC-B82FE73EBE5D}"/>
              </a:ext>
            </a:extLst>
          </p:cNvPr>
          <p:cNvSpPr txBox="1"/>
          <p:nvPr/>
        </p:nvSpPr>
        <p:spPr>
          <a:xfrm>
            <a:off x="762778" y="2504105"/>
            <a:ext cx="4443704" cy="345658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ru-RU" sz="2400" b="1" kern="100" dirty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«Супер - маркет»</a:t>
            </a: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ru-RU" sz="2400" b="1" kern="100" dirty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Магазин сладостей»</a:t>
            </a: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ru-RU" sz="2400" b="1" kern="100" dirty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«День рождения Кати»</a:t>
            </a: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ru-RU" sz="2400" b="1" kern="100" dirty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«Моя семья»</a:t>
            </a: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ru-RU" sz="2400" b="1" kern="100" dirty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«Готовим вкусно»</a:t>
            </a: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ru-RU" sz="2400" b="1" kern="100" dirty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«Детский сад»</a:t>
            </a: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ru-RU" sz="2400" b="1" kern="100" dirty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«Карамельная мастерская»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22BDEA4-8E18-EF3B-8F5C-E3C111ACB3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3282" y="2504105"/>
            <a:ext cx="4644000" cy="3483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9484238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C4A32FB-3D17-5607-7511-8AE42752DF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70245" y="447133"/>
            <a:ext cx="8610600" cy="1293028"/>
          </a:xfrm>
        </p:spPr>
        <p:txBody>
          <a:bodyPr>
            <a:normAutofit/>
          </a:bodyPr>
          <a:lstStyle/>
          <a:p>
            <a:r>
              <a:rPr kumimoji="0" lang="ru-RU" sz="2800" b="1" i="0" u="none" strike="noStrike" kern="1200" cap="all" spc="0" normalizeH="0" baseline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Century Gothic" panose="020B0502020202020204"/>
                <a:ea typeface="+mj-ea"/>
                <a:cs typeface="+mj-cs"/>
              </a:rPr>
              <a:t>этапы работы по созданию карамелек на палочках совместно с детьми</a:t>
            </a: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</a:rPr>
              <a:t>: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0914CAA-D7AF-7819-76E8-07999F534235}"/>
              </a:ext>
            </a:extLst>
          </p:cNvPr>
          <p:cNvSpPr txBox="1"/>
          <p:nvPr/>
        </p:nvSpPr>
        <p:spPr>
          <a:xfrm>
            <a:off x="6454452" y="1754159"/>
            <a:ext cx="4350398" cy="462107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342900" indent="-342900">
              <a:lnSpc>
                <a:spcPct val="107000"/>
              </a:lnSpc>
              <a:spcAft>
                <a:spcPts val="800"/>
              </a:spcAft>
              <a:buAutoNum type="arabicPeriod"/>
            </a:pPr>
            <a:r>
              <a:rPr lang="ru-RU" sz="2000" b="1" kern="100" dirty="0" err="1">
                <a:latin typeface="Calibri" panose="020F0502020204030204" pitchFamily="34" charset="0"/>
                <a:cs typeface="Times New Roman" panose="02020603050405020304" pitchFamily="18" charset="0"/>
              </a:rPr>
              <a:t>Фоамиран</a:t>
            </a:r>
            <a:r>
              <a:rPr lang="ru-RU" sz="2000" b="1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 разных цветов;</a:t>
            </a: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AutoNum type="arabicPeriod"/>
            </a:pPr>
            <a:r>
              <a:rPr lang="ru-RU" sz="2000" b="1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Ножницы;</a:t>
            </a: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AutoNum type="arabicPeriod"/>
            </a:pPr>
            <a:r>
              <a:rPr lang="ru-RU" sz="2000" b="1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Простой карандаш;</a:t>
            </a: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AutoNum type="arabicPeriod"/>
            </a:pPr>
            <a:r>
              <a:rPr lang="ru-RU" sz="2000" b="1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Линейка;</a:t>
            </a: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AutoNum type="arabicPeriod"/>
            </a:pPr>
            <a:r>
              <a:rPr lang="ru-RU" sz="2000" b="1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Палочки для суши;</a:t>
            </a: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AutoNum type="arabicPeriod"/>
            </a:pPr>
            <a:r>
              <a:rPr lang="ru-RU" sz="2000" b="1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Декоративная лента;</a:t>
            </a: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AutoNum type="arabicPeriod"/>
            </a:pPr>
            <a:r>
              <a:rPr lang="ru-RU" sz="2000" b="1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Горячий клей (использует воспитатель);</a:t>
            </a: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AutoNum type="arabicPeriod"/>
            </a:pPr>
            <a:r>
              <a:rPr lang="ru-RU" sz="2000" b="1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Бумажный стаканчик;</a:t>
            </a: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AutoNum type="arabicPeriod"/>
            </a:pPr>
            <a:r>
              <a:rPr lang="ru-RU" sz="2000" b="1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Пенопласт (</a:t>
            </a:r>
            <a:r>
              <a:rPr lang="ru-RU" sz="2000" b="1" kern="100" dirty="0" err="1">
                <a:latin typeface="Calibri" panose="020F0502020204030204" pitchFamily="34" charset="0"/>
                <a:cs typeface="Times New Roman" panose="02020603050405020304" pitchFamily="18" charset="0"/>
              </a:rPr>
              <a:t>поролонновая</a:t>
            </a:r>
            <a:r>
              <a:rPr lang="ru-RU" sz="2000" b="1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 губка);</a:t>
            </a: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AutoNum type="arabicPeriod"/>
            </a:pPr>
            <a:r>
              <a:rPr lang="ru-RU" sz="2000" b="1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Бумажная стружка.</a:t>
            </a:r>
            <a:endParaRPr lang="ru-RU" sz="2000" b="1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0D2C42D-AE42-805C-ECE1-2522681F00DF}"/>
              </a:ext>
            </a:extLst>
          </p:cNvPr>
          <p:cNvSpPr txBox="1"/>
          <p:nvPr/>
        </p:nvSpPr>
        <p:spPr>
          <a:xfrm>
            <a:off x="492190" y="1740161"/>
            <a:ext cx="4919565" cy="193899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400" b="1" kern="100" dirty="0">
                <a:solidFill>
                  <a:schemeClr val="accent3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Воспитатель вместе с детьми готовит все необходимые для изготовления карамелек на палочках материалы и инструменты.</a:t>
            </a:r>
            <a:endParaRPr lang="ru-RU" sz="2400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DEF5952-C9B5-B292-1F4E-9A2CC5FEE7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583" y="3839546"/>
            <a:ext cx="3600000" cy="270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105301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624D262-6A96-168D-4FBE-D85EF6A21E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89210" y="470608"/>
            <a:ext cx="8610600" cy="1293028"/>
          </a:xfrm>
        </p:spPr>
        <p:txBody>
          <a:bodyPr>
            <a:normAutofit fontScale="90000"/>
          </a:bodyPr>
          <a:lstStyle/>
          <a:p>
            <a:r>
              <a:rPr kumimoji="0" lang="ru-RU" sz="3100" b="1" i="0" u="none" strike="noStrike" kern="1200" cap="all" spc="0" normalizeH="0" baseline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Century Gothic" panose="020B0502020202020204"/>
                <a:ea typeface="+mj-ea"/>
                <a:cs typeface="+mj-cs"/>
              </a:rPr>
              <a:t>этапы работы по созданию карамелек на палочках совместно с детьми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4E3202E-1CFA-DCB1-3C33-E32F894B5B2A}"/>
              </a:ext>
            </a:extLst>
          </p:cNvPr>
          <p:cNvSpPr txBox="1"/>
          <p:nvPr/>
        </p:nvSpPr>
        <p:spPr>
          <a:xfrm>
            <a:off x="276765" y="1721658"/>
            <a:ext cx="4414641" cy="106567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ru-RU" sz="2000" b="1" kern="100" dirty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Дети разрезают ножницами </a:t>
            </a:r>
            <a:r>
              <a:rPr lang="ru-RU" sz="2000" b="1" kern="100" dirty="0" err="1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фоамиран</a:t>
            </a:r>
            <a:r>
              <a:rPr lang="ru-RU" sz="2000" b="1" kern="100" dirty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на полоски длиной 20 см и шириной 3 см.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2ED48074-3CE8-1C24-31A7-096F4ACBB6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85" y="3056730"/>
            <a:ext cx="4320000" cy="324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86947327-EE0F-F12A-1B7E-3421F607068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4510" y="3035424"/>
            <a:ext cx="4320000" cy="324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39D1679-4779-9BCE-7421-1894644D003F}"/>
              </a:ext>
            </a:extLst>
          </p:cNvPr>
          <p:cNvSpPr txBox="1"/>
          <p:nvPr/>
        </p:nvSpPr>
        <p:spPr>
          <a:xfrm>
            <a:off x="7340510" y="1592776"/>
            <a:ext cx="4428000" cy="132343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000" b="1" kern="100" dirty="0">
                <a:solidFill>
                  <a:schemeClr val="accent2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Чтобы карамелька была разноцветной, воспитатель предлагает детям поменяться полосками. </a:t>
            </a:r>
            <a:endParaRPr lang="ru-RU" sz="2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BF907E5-FC44-370F-88ED-78169F774756}"/>
              </a:ext>
            </a:extLst>
          </p:cNvPr>
          <p:cNvSpPr txBox="1"/>
          <p:nvPr/>
        </p:nvSpPr>
        <p:spPr>
          <a:xfrm>
            <a:off x="3845413" y="2992049"/>
            <a:ext cx="4347769" cy="106567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ru-RU" sz="2000" b="1" kern="100" dirty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Теперь </a:t>
            </a:r>
            <a:r>
              <a:rPr lang="ru-RU" sz="2000" b="1" kern="100" dirty="0">
                <a:solidFill>
                  <a:schemeClr val="accent3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две полоски </a:t>
            </a:r>
            <a:r>
              <a:rPr lang="ru-RU" sz="2000" b="1" kern="100" dirty="0" err="1">
                <a:solidFill>
                  <a:schemeClr val="accent3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фоамирана</a:t>
            </a:r>
            <a:r>
              <a:rPr lang="ru-RU" sz="2000" b="1" kern="100" dirty="0">
                <a:solidFill>
                  <a:schemeClr val="accent3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разного цвета нужно наложить </a:t>
            </a:r>
            <a:r>
              <a:rPr lang="ru-RU" sz="2000" b="1" kern="100" dirty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друг на друга.</a:t>
            </a:r>
          </a:p>
        </p:txBody>
      </p:sp>
    </p:spTree>
    <p:extLst>
      <p:ext uri="{BB962C8B-B14F-4D97-AF65-F5344CB8AC3E}">
        <p14:creationId xmlns:p14="http://schemas.microsoft.com/office/powerpoint/2010/main" val="1376346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9137DC4-0951-BAF9-E257-AB3E912923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z="2800" b="1" i="0" u="none" strike="noStrike" kern="1200" cap="all" spc="0" normalizeH="0" baseline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Century Gothic" panose="020B0502020202020204"/>
                <a:ea typeface="+mj-ea"/>
                <a:cs typeface="+mj-cs"/>
              </a:rPr>
              <a:t>этапы работы по созданию карамелек на палочках совместно с детьми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1195948-8D1F-D9D4-B79D-6216799406A2}"/>
              </a:ext>
            </a:extLst>
          </p:cNvPr>
          <p:cNvSpPr txBox="1"/>
          <p:nvPr/>
        </p:nvSpPr>
        <p:spPr>
          <a:xfrm>
            <a:off x="5565317" y="1920581"/>
            <a:ext cx="4320000" cy="106567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ru-RU" sz="2000" b="1" kern="100" dirty="0">
                <a:solidFill>
                  <a:schemeClr val="accent3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Для </a:t>
            </a:r>
            <a:r>
              <a:rPr lang="ru-RU" sz="2000" b="1" kern="100" dirty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круглой карамельки дети скручивают вместе две полоски </a:t>
            </a:r>
            <a:r>
              <a:rPr lang="ru-RU" sz="2000" b="1" kern="100" dirty="0" err="1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фоамирана</a:t>
            </a:r>
            <a:r>
              <a:rPr lang="ru-RU" sz="2000" b="1" kern="100" dirty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97C573C-1C26-BAB8-A3D0-B8E6F302E987}"/>
              </a:ext>
            </a:extLst>
          </p:cNvPr>
          <p:cNvSpPr txBox="1"/>
          <p:nvPr/>
        </p:nvSpPr>
        <p:spPr>
          <a:xfrm>
            <a:off x="5565317" y="4207130"/>
            <a:ext cx="4320000" cy="1015663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000" b="1" kern="100" dirty="0">
                <a:solidFill>
                  <a:schemeClr val="accent3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Для прямоугольной карамели дети складывают гармошкой вместе две полоски </a:t>
            </a:r>
            <a:r>
              <a:rPr lang="ru-RU" sz="2000" b="1" kern="100" dirty="0" err="1">
                <a:solidFill>
                  <a:schemeClr val="accent3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фоамирана</a:t>
            </a:r>
            <a:r>
              <a:rPr lang="ru-RU" sz="2000" b="1" kern="100" dirty="0">
                <a:solidFill>
                  <a:schemeClr val="accent3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A740C418-E4A3-D1C9-BD14-9BDFEFEFFE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883" y="3113529"/>
            <a:ext cx="4716000" cy="3537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C668086-9719-ECC3-014C-6B2EB0255E13}"/>
              </a:ext>
            </a:extLst>
          </p:cNvPr>
          <p:cNvSpPr txBox="1"/>
          <p:nvPr/>
        </p:nvSpPr>
        <p:spPr>
          <a:xfrm>
            <a:off x="720883" y="1811557"/>
            <a:ext cx="4320001" cy="106567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ru-RU" sz="2000" b="1" kern="100" dirty="0">
                <a:solidFill>
                  <a:schemeClr val="accent2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Воспитатель предлагает детям выбрать, какой формы карамельку они будут делать.</a:t>
            </a:r>
            <a:endParaRPr lang="ru-RU" sz="2000" b="1" kern="100" dirty="0">
              <a:solidFill>
                <a:schemeClr val="accent2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165D211-3D3A-C40F-F3AD-66A8305721E4}"/>
              </a:ext>
            </a:extLst>
          </p:cNvPr>
          <p:cNvSpPr txBox="1"/>
          <p:nvPr/>
        </p:nvSpPr>
        <p:spPr>
          <a:xfrm>
            <a:off x="7478092" y="3103737"/>
            <a:ext cx="4320000" cy="1015663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000" b="1" kern="100" dirty="0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Воспитатель приклеивает конец круглой карамельки с помощью горячего клея.</a:t>
            </a:r>
            <a:endParaRPr lang="ru-RU" sz="2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B628BB7-A2FA-B1E3-82B4-BDA76B601068}"/>
              </a:ext>
            </a:extLst>
          </p:cNvPr>
          <p:cNvSpPr txBox="1"/>
          <p:nvPr/>
        </p:nvSpPr>
        <p:spPr>
          <a:xfrm>
            <a:off x="7478092" y="5310523"/>
            <a:ext cx="4320000" cy="132343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000" b="1" kern="100" dirty="0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Воспитатель приклеивает оба конца прямоугольной карамельки и склеивает между собой складки гармошки.</a:t>
            </a:r>
            <a:endParaRPr lang="ru-RU" sz="2000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19983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1D7ADB3-9D37-2E21-CBDF-38C73C552A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98810" y="416044"/>
            <a:ext cx="8610600" cy="1293028"/>
          </a:xfrm>
        </p:spPr>
        <p:txBody>
          <a:bodyPr/>
          <a:lstStyle/>
          <a:p>
            <a:r>
              <a:rPr kumimoji="0" lang="ru-RU" sz="2800" b="1" i="0" u="none" strike="noStrike" kern="1200" cap="all" spc="0" normalizeH="0" baseline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Century Gothic" panose="020B0502020202020204"/>
                <a:ea typeface="+mj-ea"/>
                <a:cs typeface="+mj-cs"/>
              </a:rPr>
              <a:t>этапы работы по созданию карамелек на палочках совместно с детьми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3FCBB90-3C56-E148-1E63-9A0D6A286386}"/>
              </a:ext>
            </a:extLst>
          </p:cNvPr>
          <p:cNvSpPr txBox="1"/>
          <p:nvPr/>
        </p:nvSpPr>
        <p:spPr>
          <a:xfrm>
            <a:off x="264369" y="1522617"/>
            <a:ext cx="4320000" cy="106567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ru-RU" sz="2000" b="1" kern="100" dirty="0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 концу палочки для суши воспитатель приклеивает горячим клеем декоративную ленту.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4286C85-EB91-E7A7-75B3-4DECC68DFF26}"/>
              </a:ext>
            </a:extLst>
          </p:cNvPr>
          <p:cNvSpPr txBox="1"/>
          <p:nvPr/>
        </p:nvSpPr>
        <p:spPr>
          <a:xfrm>
            <a:off x="6939643" y="2588293"/>
            <a:ext cx="4320000" cy="73635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ru-RU" sz="2000" b="1" kern="100" dirty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Дети вставляют украшенную палочку в свою карамельку. 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A64DA3FB-C66A-FA10-2BE6-39D0CB60B2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247" y="3454472"/>
            <a:ext cx="4320000" cy="324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1D037A2B-065B-77E2-70C5-E362D3B7679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6419" y="3456617"/>
            <a:ext cx="4320000" cy="324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910803B-5B2B-F96A-EB86-B010AF1EE5D9}"/>
              </a:ext>
            </a:extLst>
          </p:cNvPr>
          <p:cNvSpPr txBox="1"/>
          <p:nvPr/>
        </p:nvSpPr>
        <p:spPr>
          <a:xfrm>
            <a:off x="1038810" y="2663994"/>
            <a:ext cx="4320000" cy="70788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000" b="1" kern="100" dirty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Дети накручивают на палочку декоративную ленту.</a:t>
            </a:r>
            <a:endParaRPr lang="ru-RU" sz="2000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3D768D5-DA9D-2B35-6362-F07B4C32A5D5}"/>
              </a:ext>
            </a:extLst>
          </p:cNvPr>
          <p:cNvSpPr txBox="1"/>
          <p:nvPr/>
        </p:nvSpPr>
        <p:spPr>
          <a:xfrm>
            <a:off x="6096000" y="1505558"/>
            <a:ext cx="4320000" cy="1015663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000" b="1" kern="100" dirty="0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Воспитатель приклеивает второй конец ленты к палочке горячим клеем.</a:t>
            </a:r>
            <a:endParaRPr lang="ru-RU" sz="2000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12871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2C14BED-D9B9-399A-E14E-A0B1D2E6F7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Спасибо за внимание!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E5FD9E1-D092-CC2B-C19D-30D42839E3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542" y="2694969"/>
            <a:ext cx="4320000" cy="324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9C3905C-4A2A-D050-8F3E-7B61EAD7E6D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8555" y="2694969"/>
            <a:ext cx="4320000" cy="324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4854147"/>
      </p:ext>
    </p:extLst>
  </p:cSld>
  <p:clrMapOvr>
    <a:masterClrMapping/>
  </p:clrMapOvr>
</p:sld>
</file>

<file path=ppt/theme/theme1.xml><?xml version="1.0" encoding="utf-8"?>
<a:theme xmlns:a="http://schemas.openxmlformats.org/drawingml/2006/main" name="След самолета">
  <a:themeElements>
    <a:clrScheme name="След самолета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E5224E"/>
      </a:accent1>
      <a:accent2>
        <a:srgbClr val="9D074E"/>
      </a:accent2>
      <a:accent3>
        <a:srgbClr val="7F2294"/>
      </a:accent3>
      <a:accent4>
        <a:srgbClr val="8D65EA"/>
      </a:accent4>
      <a:accent5>
        <a:srgbClr val="588FE2"/>
      </a:accent5>
      <a:accent6>
        <a:srgbClr val="127CA4"/>
      </a:accent6>
      <a:hlink>
        <a:srgbClr val="FB4AB6"/>
      </a:hlink>
      <a:folHlink>
        <a:srgbClr val="F98FE9"/>
      </a:folHlink>
    </a:clrScheme>
    <a:fontScheme name="След самолета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лед самолета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6DB8EB18-3657-4051-A897-2ED38832359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След самолета</Template>
  <TotalTime>379</TotalTime>
  <Words>420</Words>
  <Application>Microsoft Office PowerPoint</Application>
  <PresentationFormat>Широкоэкранный</PresentationFormat>
  <Paragraphs>50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3" baseType="lpstr">
      <vt:lpstr>Arial</vt:lpstr>
      <vt:lpstr>Calibri</vt:lpstr>
      <vt:lpstr>Century Gothic</vt:lpstr>
      <vt:lpstr>Wingdings</vt:lpstr>
      <vt:lpstr>След самолета</vt:lpstr>
      <vt:lpstr>Использование детьми старшего дошкольного возраста  атрибутов для сюжетно-ролевой игры, выполненных своими руками  «Карамелька на палочке»</vt:lpstr>
      <vt:lpstr> Цель:  создать условия детям старшего дошкольного возраста для создания атрибутов для сюжетно-ролевых игр своими руками. </vt:lpstr>
      <vt:lpstr>Карамельки на палочках можно использовать в сюжетно – ролевых играх</vt:lpstr>
      <vt:lpstr>этапы работы по созданию карамелек на палочках совместно с детьми:</vt:lpstr>
      <vt:lpstr>этапы работы по созданию карамелек на палочках совместно с детьми</vt:lpstr>
      <vt:lpstr>этапы работы по созданию карамелек на палочках совместно с детьми</vt:lpstr>
      <vt:lpstr>этапы работы по созданию карамелек на палочках совместно с детьми</vt:lpstr>
      <vt:lpstr>Спасибо за внимание!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Использование детьми старшего дошкольного возраста  атрибутов для сюжетно-ролевой игры, выполненных своими руками  «Карамелька на палочке»</dc:title>
  <dc:creator>Юлия Шахматова</dc:creator>
  <cp:lastModifiedBy>Юлия Шахматова</cp:lastModifiedBy>
  <cp:revision>6</cp:revision>
  <dcterms:created xsi:type="dcterms:W3CDTF">2024-03-25T07:37:08Z</dcterms:created>
  <dcterms:modified xsi:type="dcterms:W3CDTF">2024-03-28T10:09:05Z</dcterms:modified>
</cp:coreProperties>
</file>